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60" r:id="rId4"/>
    <p:sldId id="261" r:id="rId5"/>
    <p:sldId id="359" r:id="rId6"/>
    <p:sldId id="310" r:id="rId7"/>
    <p:sldId id="311" r:id="rId8"/>
    <p:sldId id="318" r:id="rId9"/>
    <p:sldId id="323" r:id="rId10"/>
    <p:sldId id="312" r:id="rId11"/>
    <p:sldId id="313" r:id="rId12"/>
    <p:sldId id="319" r:id="rId13"/>
    <p:sldId id="320" r:id="rId14"/>
    <p:sldId id="32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m.spritual@outlook.com" userId="6d45900558b7f828" providerId="LiveId" clId="{0C8417B1-34B8-45AA-B7A8-BBFB481710D0}"/>
    <pc:docChg chg="custSel addSld delSld modSld">
      <pc:chgData name="aum.spritual@outlook.com" userId="6d45900558b7f828" providerId="LiveId" clId="{0C8417B1-34B8-45AA-B7A8-BBFB481710D0}" dt="2020-07-16T10:33:31.964" v="256" actId="2696"/>
      <pc:docMkLst>
        <pc:docMk/>
      </pc:docMkLst>
      <pc:sldChg chg="del">
        <pc:chgData name="aum.spritual@outlook.com" userId="6d45900558b7f828" providerId="LiveId" clId="{0C8417B1-34B8-45AA-B7A8-BBFB481710D0}" dt="2020-07-16T10:19:38.336" v="0" actId="2696"/>
        <pc:sldMkLst>
          <pc:docMk/>
          <pc:sldMk cId="3757543156" sldId="256"/>
        </pc:sldMkLst>
      </pc:sldChg>
      <pc:sldChg chg="delSp modSp mod setBg delAnim">
        <pc:chgData name="aum.spritual@outlook.com" userId="6d45900558b7f828" providerId="LiveId" clId="{0C8417B1-34B8-45AA-B7A8-BBFB481710D0}" dt="2020-07-16T10:31:12.145" v="121" actId="20577"/>
        <pc:sldMkLst>
          <pc:docMk/>
          <pc:sldMk cId="1030109500" sldId="257"/>
        </pc:sldMkLst>
        <pc:spChg chg="mod">
          <ac:chgData name="aum.spritual@outlook.com" userId="6d45900558b7f828" providerId="LiveId" clId="{0C8417B1-34B8-45AA-B7A8-BBFB481710D0}" dt="2020-07-16T10:31:04.801" v="109" actId="20577"/>
          <ac:spMkLst>
            <pc:docMk/>
            <pc:sldMk cId="1030109500" sldId="257"/>
            <ac:spMk id="2" creationId="{9662AB2F-5651-48CA-A4F7-39F978492904}"/>
          </ac:spMkLst>
        </pc:spChg>
        <pc:spChg chg="mod">
          <ac:chgData name="aum.spritual@outlook.com" userId="6d45900558b7f828" providerId="LiveId" clId="{0C8417B1-34B8-45AA-B7A8-BBFB481710D0}" dt="2020-07-16T10:31:12.145" v="121" actId="20577"/>
          <ac:spMkLst>
            <pc:docMk/>
            <pc:sldMk cId="1030109500" sldId="257"/>
            <ac:spMk id="3" creationId="{AB0B5D46-B872-4212-8AAD-D08E2B07772B}"/>
          </ac:spMkLst>
        </pc:spChg>
        <pc:picChg chg="del">
          <ac:chgData name="aum.spritual@outlook.com" userId="6d45900558b7f828" providerId="LiveId" clId="{0C8417B1-34B8-45AA-B7A8-BBFB481710D0}" dt="2020-07-16T10:19:46.319" v="3" actId="478"/>
          <ac:picMkLst>
            <pc:docMk/>
            <pc:sldMk cId="1030109500" sldId="257"/>
            <ac:picMk id="6" creationId="{FD4EC15F-40FF-43BB-9AA3-0BA0EF7C539A}"/>
          </ac:picMkLst>
        </pc:picChg>
        <pc:picChg chg="del">
          <ac:chgData name="aum.spritual@outlook.com" userId="6d45900558b7f828" providerId="LiveId" clId="{0C8417B1-34B8-45AA-B7A8-BBFB481710D0}" dt="2020-07-16T10:19:45.367" v="2" actId="478"/>
          <ac:picMkLst>
            <pc:docMk/>
            <pc:sldMk cId="1030109500" sldId="257"/>
            <ac:picMk id="7" creationId="{8FA43A09-DA5B-4BD1-9FC9-8BB98EEA2B9E}"/>
          </ac:picMkLst>
        </pc:picChg>
        <pc:picChg chg="del">
          <ac:chgData name="aum.spritual@outlook.com" userId="6d45900558b7f828" providerId="LiveId" clId="{0C8417B1-34B8-45AA-B7A8-BBFB481710D0}" dt="2020-07-16T10:19:41.800" v="1" actId="478"/>
          <ac:picMkLst>
            <pc:docMk/>
            <pc:sldMk cId="1030109500" sldId="257"/>
            <ac:picMk id="8" creationId="{C40D5D19-871C-456A-A907-657B4FF97FA8}"/>
          </ac:picMkLst>
        </pc:picChg>
      </pc:sldChg>
      <pc:sldChg chg="delSp modSp mod setBg delAnim">
        <pc:chgData name="aum.spritual@outlook.com" userId="6d45900558b7f828" providerId="LiveId" clId="{0C8417B1-34B8-45AA-B7A8-BBFB481710D0}" dt="2020-07-16T10:32:36.416" v="244" actId="20577"/>
        <pc:sldMkLst>
          <pc:docMk/>
          <pc:sldMk cId="847990101" sldId="258"/>
        </pc:sldMkLst>
        <pc:spChg chg="mod">
          <ac:chgData name="aum.spritual@outlook.com" userId="6d45900558b7f828" providerId="LiveId" clId="{0C8417B1-34B8-45AA-B7A8-BBFB481710D0}" dt="2020-07-16T10:32:36.416" v="244" actId="20577"/>
          <ac:spMkLst>
            <pc:docMk/>
            <pc:sldMk cId="847990101" sldId="258"/>
            <ac:spMk id="5" creationId="{FB0CD604-80F9-42F2-99E0-416B9B053CD8}"/>
          </ac:spMkLst>
        </pc:spChg>
        <pc:picChg chg="del">
          <ac:chgData name="aum.spritual@outlook.com" userId="6d45900558b7f828" providerId="LiveId" clId="{0C8417B1-34B8-45AA-B7A8-BBFB481710D0}" dt="2020-07-16T10:21:30.529" v="38" actId="478"/>
          <ac:picMkLst>
            <pc:docMk/>
            <pc:sldMk cId="847990101" sldId="258"/>
            <ac:picMk id="6" creationId="{8F37E843-1A5B-4167-960E-CB7DFA04FD98}"/>
          </ac:picMkLst>
        </pc:picChg>
        <pc:picChg chg="del">
          <ac:chgData name="aum.spritual@outlook.com" userId="6d45900558b7f828" providerId="LiveId" clId="{0C8417B1-34B8-45AA-B7A8-BBFB481710D0}" dt="2020-07-16T10:21:29.255" v="37" actId="478"/>
          <ac:picMkLst>
            <pc:docMk/>
            <pc:sldMk cId="847990101" sldId="258"/>
            <ac:picMk id="8" creationId="{4CFEB319-D7F8-4282-89DF-073317A60370}"/>
          </ac:picMkLst>
        </pc:picChg>
      </pc:sldChg>
      <pc:sldChg chg="delSp modSp mod setBg delAnim">
        <pc:chgData name="aum.spritual@outlook.com" userId="6d45900558b7f828" providerId="LiveId" clId="{0C8417B1-34B8-45AA-B7A8-BBFB481710D0}" dt="2020-07-16T10:33:16.354" v="255" actId="20577"/>
        <pc:sldMkLst>
          <pc:docMk/>
          <pc:sldMk cId="3203934424" sldId="259"/>
        </pc:sldMkLst>
        <pc:spChg chg="mod">
          <ac:chgData name="aum.spritual@outlook.com" userId="6d45900558b7f828" providerId="LiveId" clId="{0C8417B1-34B8-45AA-B7A8-BBFB481710D0}" dt="2020-07-16T10:33:16.354" v="255" actId="20577"/>
          <ac:spMkLst>
            <pc:docMk/>
            <pc:sldMk cId="3203934424" sldId="259"/>
            <ac:spMk id="3" creationId="{010A13EA-47C4-4C21-AC44-748164C3F031}"/>
          </ac:spMkLst>
        </pc:spChg>
        <pc:picChg chg="del mod">
          <ac:chgData name="aum.spritual@outlook.com" userId="6d45900558b7f828" providerId="LiveId" clId="{0C8417B1-34B8-45AA-B7A8-BBFB481710D0}" dt="2020-07-16T10:19:54.018" v="6" actId="478"/>
          <ac:picMkLst>
            <pc:docMk/>
            <pc:sldMk cId="3203934424" sldId="259"/>
            <ac:picMk id="11" creationId="{6C47BCB1-0C6D-470A-897D-8F48AB76F4FF}"/>
          </ac:picMkLst>
        </pc:picChg>
        <pc:picChg chg="del">
          <ac:chgData name="aum.spritual@outlook.com" userId="6d45900558b7f828" providerId="LiveId" clId="{0C8417B1-34B8-45AA-B7A8-BBFB481710D0}" dt="2020-07-16T10:19:49.589" v="4" actId="478"/>
          <ac:picMkLst>
            <pc:docMk/>
            <pc:sldMk cId="3203934424" sldId="259"/>
            <ac:picMk id="12" creationId="{A100E974-041A-46BA-AC62-5B3E3780F75B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33:31.964" v="256" actId="2696"/>
        <pc:sldMkLst>
          <pc:docMk/>
          <pc:sldMk cId="1015231571" sldId="260"/>
        </pc:sldMkLst>
        <pc:picChg chg="del">
          <ac:chgData name="aum.spritual@outlook.com" userId="6d45900558b7f828" providerId="LiveId" clId="{0C8417B1-34B8-45AA-B7A8-BBFB481710D0}" dt="2020-07-16T10:19:58.791" v="8" actId="478"/>
          <ac:picMkLst>
            <pc:docMk/>
            <pc:sldMk cId="1015231571" sldId="260"/>
            <ac:picMk id="10" creationId="{A56CB284-3479-444F-9365-F31481E8EE6B}"/>
          </ac:picMkLst>
        </pc:picChg>
        <pc:picChg chg="del">
          <ac:chgData name="aum.spritual@outlook.com" userId="6d45900558b7f828" providerId="LiveId" clId="{0C8417B1-34B8-45AA-B7A8-BBFB481710D0}" dt="2020-07-16T10:19:57.490" v="7" actId="478"/>
          <ac:picMkLst>
            <pc:docMk/>
            <pc:sldMk cId="1015231571" sldId="260"/>
            <ac:picMk id="11" creationId="{5EE14B9D-A5AF-41B9-B16B-3C1432A8E6A7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3240264403" sldId="261"/>
        </pc:sldMkLst>
        <pc:picChg chg="del">
          <ac:chgData name="aum.spritual@outlook.com" userId="6d45900558b7f828" providerId="LiveId" clId="{0C8417B1-34B8-45AA-B7A8-BBFB481710D0}" dt="2020-07-16T10:20:18.652" v="13" actId="478"/>
          <ac:picMkLst>
            <pc:docMk/>
            <pc:sldMk cId="3240264403" sldId="261"/>
            <ac:picMk id="11" creationId="{A46A5255-4427-45B9-9BBF-EED276552C16}"/>
          </ac:picMkLst>
        </pc:picChg>
        <pc:picChg chg="del">
          <ac:chgData name="aum.spritual@outlook.com" userId="6d45900558b7f828" providerId="LiveId" clId="{0C8417B1-34B8-45AA-B7A8-BBFB481710D0}" dt="2020-07-16T10:20:15.202" v="12" actId="478"/>
          <ac:picMkLst>
            <pc:docMk/>
            <pc:sldMk cId="3240264403" sldId="261"/>
            <ac:picMk id="12" creationId="{A129D745-7B6F-4494-864D-56366E8A49E3}"/>
          </ac:picMkLst>
        </pc:picChg>
        <pc:picChg chg="del">
          <ac:chgData name="aum.spritual@outlook.com" userId="6d45900558b7f828" providerId="LiveId" clId="{0C8417B1-34B8-45AA-B7A8-BBFB481710D0}" dt="2020-07-16T10:20:13.779" v="11" actId="478"/>
          <ac:picMkLst>
            <pc:docMk/>
            <pc:sldMk cId="3240264403" sldId="261"/>
            <ac:picMk id="13" creationId="{008A049C-257A-4184-AF91-425BBC45BB83}"/>
          </ac:picMkLst>
        </pc:picChg>
        <pc:picChg chg="del">
          <ac:chgData name="aum.spritual@outlook.com" userId="6d45900558b7f828" providerId="LiveId" clId="{0C8417B1-34B8-45AA-B7A8-BBFB481710D0}" dt="2020-07-16T10:20:10.886" v="10" actId="478"/>
          <ac:picMkLst>
            <pc:docMk/>
            <pc:sldMk cId="3240264403" sldId="261"/>
            <ac:picMk id="14" creationId="{60B5A2EF-BB4C-4F90-ACD8-F38483302475}"/>
          </ac:picMkLst>
        </pc:picChg>
        <pc:picChg chg="del">
          <ac:chgData name="aum.spritual@outlook.com" userId="6d45900558b7f828" providerId="LiveId" clId="{0C8417B1-34B8-45AA-B7A8-BBFB481710D0}" dt="2020-07-16T10:20:09.697" v="9" actId="478"/>
          <ac:picMkLst>
            <pc:docMk/>
            <pc:sldMk cId="3240264403" sldId="261"/>
            <ac:picMk id="15" creationId="{C4F9C0FC-2965-4BC8-B281-1B731CA50DD0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3458903305" sldId="262"/>
        </pc:sldMkLst>
        <pc:picChg chg="del">
          <ac:chgData name="aum.spritual@outlook.com" userId="6d45900558b7f828" providerId="LiveId" clId="{0C8417B1-34B8-45AA-B7A8-BBFB481710D0}" dt="2020-07-16T10:20:22.863" v="15" actId="478"/>
          <ac:picMkLst>
            <pc:docMk/>
            <pc:sldMk cId="3458903305" sldId="262"/>
            <ac:picMk id="2" creationId="{9C5B87AE-3B05-4A73-84C2-91FE53BBA247}"/>
          </ac:picMkLst>
        </pc:picChg>
        <pc:picChg chg="del">
          <ac:chgData name="aum.spritual@outlook.com" userId="6d45900558b7f828" providerId="LiveId" clId="{0C8417B1-34B8-45AA-B7A8-BBFB481710D0}" dt="2020-07-16T10:20:21.801" v="14" actId="478"/>
          <ac:picMkLst>
            <pc:docMk/>
            <pc:sldMk cId="3458903305" sldId="262"/>
            <ac:picMk id="3" creationId="{6D46A0AD-BDC5-424D-8C97-8F37953A5598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333536064" sldId="263"/>
        </pc:sldMkLst>
        <pc:picChg chg="del">
          <ac:chgData name="aum.spritual@outlook.com" userId="6d45900558b7f828" providerId="LiveId" clId="{0C8417B1-34B8-45AA-B7A8-BBFB481710D0}" dt="2020-07-16T10:20:27.270" v="17" actId="478"/>
          <ac:picMkLst>
            <pc:docMk/>
            <pc:sldMk cId="333536064" sldId="263"/>
            <ac:picMk id="12" creationId="{FBEDD1F6-D4F4-49E8-9D1E-1FFDF0C7D90A}"/>
          </ac:picMkLst>
        </pc:picChg>
        <pc:picChg chg="del">
          <ac:chgData name="aum.spritual@outlook.com" userId="6d45900558b7f828" providerId="LiveId" clId="{0C8417B1-34B8-45AA-B7A8-BBFB481710D0}" dt="2020-07-16T10:20:26.096" v="16" actId="478"/>
          <ac:picMkLst>
            <pc:docMk/>
            <pc:sldMk cId="333536064" sldId="263"/>
            <ac:picMk id="13" creationId="{7AC9503C-DD6E-4917-A055-0DB57F473891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2302384263" sldId="264"/>
        </pc:sldMkLst>
        <pc:picChg chg="del">
          <ac:chgData name="aum.spritual@outlook.com" userId="6d45900558b7f828" providerId="LiveId" clId="{0C8417B1-34B8-45AA-B7A8-BBFB481710D0}" dt="2020-07-16T10:20:32.515" v="19" actId="478"/>
          <ac:picMkLst>
            <pc:docMk/>
            <pc:sldMk cId="2302384263" sldId="264"/>
            <ac:picMk id="2" creationId="{4D12B0EA-1A11-4DFA-90F9-2CCDF166182F}"/>
          </ac:picMkLst>
        </pc:picChg>
        <pc:picChg chg="del">
          <ac:chgData name="aum.spritual@outlook.com" userId="6d45900558b7f828" providerId="LiveId" clId="{0C8417B1-34B8-45AA-B7A8-BBFB481710D0}" dt="2020-07-16T10:20:31.411" v="18" actId="478"/>
          <ac:picMkLst>
            <pc:docMk/>
            <pc:sldMk cId="2302384263" sldId="264"/>
            <ac:picMk id="3" creationId="{CE52ADB6-CD98-4376-B2AA-8DAA91545F47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1666972354" sldId="265"/>
        </pc:sldMkLst>
        <pc:picChg chg="del">
          <ac:chgData name="aum.spritual@outlook.com" userId="6d45900558b7f828" providerId="LiveId" clId="{0C8417B1-34B8-45AA-B7A8-BBFB481710D0}" dt="2020-07-16T10:20:36.590" v="21" actId="478"/>
          <ac:picMkLst>
            <pc:docMk/>
            <pc:sldMk cId="1666972354" sldId="265"/>
            <ac:picMk id="2" creationId="{52552C69-B4F4-48E9-A2CE-692EE3610291}"/>
          </ac:picMkLst>
        </pc:picChg>
        <pc:picChg chg="del">
          <ac:chgData name="aum.spritual@outlook.com" userId="6d45900558b7f828" providerId="LiveId" clId="{0C8417B1-34B8-45AA-B7A8-BBFB481710D0}" dt="2020-07-16T10:20:35.602" v="20" actId="478"/>
          <ac:picMkLst>
            <pc:docMk/>
            <pc:sldMk cId="1666972354" sldId="265"/>
            <ac:picMk id="3" creationId="{69CEEBED-4628-4934-93ED-9D6B03E3D940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1998564271" sldId="266"/>
        </pc:sldMkLst>
        <pc:picChg chg="del">
          <ac:chgData name="aum.spritual@outlook.com" userId="6d45900558b7f828" providerId="LiveId" clId="{0C8417B1-34B8-45AA-B7A8-BBFB481710D0}" dt="2020-07-16T10:20:41.356" v="23" actId="478"/>
          <ac:picMkLst>
            <pc:docMk/>
            <pc:sldMk cId="1998564271" sldId="266"/>
            <ac:picMk id="2" creationId="{27816BF9-9CF0-4035-81FC-F38B520652D1}"/>
          </ac:picMkLst>
        </pc:picChg>
        <pc:picChg chg="del">
          <ac:chgData name="aum.spritual@outlook.com" userId="6d45900558b7f828" providerId="LiveId" clId="{0C8417B1-34B8-45AA-B7A8-BBFB481710D0}" dt="2020-07-16T10:20:40.089" v="22" actId="478"/>
          <ac:picMkLst>
            <pc:docMk/>
            <pc:sldMk cId="1998564271" sldId="266"/>
            <ac:picMk id="3" creationId="{956880E1-5E47-4DDA-946B-ACF4555B99C1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4014257348" sldId="267"/>
        </pc:sldMkLst>
        <pc:picChg chg="del">
          <ac:chgData name="aum.spritual@outlook.com" userId="6d45900558b7f828" providerId="LiveId" clId="{0C8417B1-34B8-45AA-B7A8-BBFB481710D0}" dt="2020-07-16T10:20:45.633" v="25" actId="478"/>
          <ac:picMkLst>
            <pc:docMk/>
            <pc:sldMk cId="4014257348" sldId="267"/>
            <ac:picMk id="2" creationId="{36C490B9-B507-4466-A57F-FD5DF0BCB23A}"/>
          </ac:picMkLst>
        </pc:picChg>
        <pc:picChg chg="del">
          <ac:chgData name="aum.spritual@outlook.com" userId="6d45900558b7f828" providerId="LiveId" clId="{0C8417B1-34B8-45AA-B7A8-BBFB481710D0}" dt="2020-07-16T10:20:44.616" v="24" actId="478"/>
          <ac:picMkLst>
            <pc:docMk/>
            <pc:sldMk cId="4014257348" sldId="267"/>
            <ac:picMk id="3" creationId="{8D54DDEC-D862-4514-9399-5D136FF6FF5B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1111980690" sldId="268"/>
        </pc:sldMkLst>
        <pc:picChg chg="del">
          <ac:chgData name="aum.spritual@outlook.com" userId="6d45900558b7f828" providerId="LiveId" clId="{0C8417B1-34B8-45AA-B7A8-BBFB481710D0}" dt="2020-07-16T10:20:52.176" v="28" actId="478"/>
          <ac:picMkLst>
            <pc:docMk/>
            <pc:sldMk cId="1111980690" sldId="268"/>
            <ac:picMk id="2" creationId="{563048EB-ED95-4A5C-8974-38A719EBDF6E}"/>
          </ac:picMkLst>
        </pc:picChg>
        <pc:picChg chg="del">
          <ac:chgData name="aum.spritual@outlook.com" userId="6d45900558b7f828" providerId="LiveId" clId="{0C8417B1-34B8-45AA-B7A8-BBFB481710D0}" dt="2020-07-16T10:20:50.929" v="27" actId="478"/>
          <ac:picMkLst>
            <pc:docMk/>
            <pc:sldMk cId="1111980690" sldId="268"/>
            <ac:picMk id="3" creationId="{FF36EAA6-DFEE-4700-8EB5-AD236E5C3D52}"/>
          </ac:picMkLst>
        </pc:picChg>
        <pc:picChg chg="del">
          <ac:chgData name="aum.spritual@outlook.com" userId="6d45900558b7f828" providerId="LiveId" clId="{0C8417B1-34B8-45AA-B7A8-BBFB481710D0}" dt="2020-07-16T10:20:49.981" v="26" actId="478"/>
          <ac:picMkLst>
            <pc:docMk/>
            <pc:sldMk cId="1111980690" sldId="268"/>
            <ac:picMk id="4" creationId="{D67825AD-4F99-4377-A01A-FA011FE86682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2951474964" sldId="269"/>
        </pc:sldMkLst>
        <pc:picChg chg="del">
          <ac:chgData name="aum.spritual@outlook.com" userId="6d45900558b7f828" providerId="LiveId" clId="{0C8417B1-34B8-45AA-B7A8-BBFB481710D0}" dt="2020-07-16T10:20:59.544" v="30" actId="478"/>
          <ac:picMkLst>
            <pc:docMk/>
            <pc:sldMk cId="2951474964" sldId="269"/>
            <ac:picMk id="2" creationId="{CBFE8C49-909B-4343-A8F6-5BBA47F6F057}"/>
          </ac:picMkLst>
        </pc:picChg>
        <pc:picChg chg="del">
          <ac:chgData name="aum.spritual@outlook.com" userId="6d45900558b7f828" providerId="LiveId" clId="{0C8417B1-34B8-45AA-B7A8-BBFB481710D0}" dt="2020-07-16T10:20:55.355" v="29" actId="478"/>
          <ac:picMkLst>
            <pc:docMk/>
            <pc:sldMk cId="2951474964" sldId="269"/>
            <ac:picMk id="3" creationId="{4F9B8DCF-6603-4E9D-86E2-ACC186D2F020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1867232748" sldId="270"/>
        </pc:sldMkLst>
        <pc:picChg chg="del">
          <ac:chgData name="aum.spritual@outlook.com" userId="6d45900558b7f828" providerId="LiveId" clId="{0C8417B1-34B8-45AA-B7A8-BBFB481710D0}" dt="2020-07-16T10:21:05.440" v="32" actId="478"/>
          <ac:picMkLst>
            <pc:docMk/>
            <pc:sldMk cId="1867232748" sldId="270"/>
            <ac:picMk id="2" creationId="{E49F6B49-5CF3-46D0-8911-0DCB8FB1CFFD}"/>
          </ac:picMkLst>
        </pc:picChg>
        <pc:picChg chg="del">
          <ac:chgData name="aum.spritual@outlook.com" userId="6d45900558b7f828" providerId="LiveId" clId="{0C8417B1-34B8-45AA-B7A8-BBFB481710D0}" dt="2020-07-16T10:21:04.245" v="31" actId="478"/>
          <ac:picMkLst>
            <pc:docMk/>
            <pc:sldMk cId="1867232748" sldId="270"/>
            <ac:picMk id="3" creationId="{159599FD-3665-4477-BD92-BD17820F4A67}"/>
          </ac:picMkLst>
        </pc:picChg>
      </pc:sldChg>
      <pc:sldChg chg="delSp del mod setBg delAnim">
        <pc:chgData name="aum.spritual@outlook.com" userId="6d45900558b7f828" providerId="LiveId" clId="{0C8417B1-34B8-45AA-B7A8-BBFB481710D0}" dt="2020-07-16T10:29:00.196" v="62" actId="47"/>
        <pc:sldMkLst>
          <pc:docMk/>
          <pc:sldMk cId="817822710" sldId="271"/>
        </pc:sldMkLst>
        <pc:picChg chg="del">
          <ac:chgData name="aum.spritual@outlook.com" userId="6d45900558b7f828" providerId="LiveId" clId="{0C8417B1-34B8-45AA-B7A8-BBFB481710D0}" dt="2020-07-16T10:21:14.043" v="36" actId="478"/>
          <ac:picMkLst>
            <pc:docMk/>
            <pc:sldMk cId="817822710" sldId="271"/>
            <ac:picMk id="2" creationId="{CA334F69-7C5F-4B0D-973F-6D1A40184CE9}"/>
          </ac:picMkLst>
        </pc:picChg>
        <pc:picChg chg="del">
          <ac:chgData name="aum.spritual@outlook.com" userId="6d45900558b7f828" providerId="LiveId" clId="{0C8417B1-34B8-45AA-B7A8-BBFB481710D0}" dt="2020-07-16T10:21:12.817" v="35" actId="478"/>
          <ac:picMkLst>
            <pc:docMk/>
            <pc:sldMk cId="817822710" sldId="271"/>
            <ac:picMk id="3" creationId="{C7F62541-87EE-4954-A779-1D85ABE45418}"/>
          </ac:picMkLst>
        </pc:picChg>
      </pc:sldChg>
      <pc:sldChg chg="delSp mod setBg delAnim">
        <pc:chgData name="aum.spritual@outlook.com" userId="6d45900558b7f828" providerId="LiveId" clId="{0C8417B1-34B8-45AA-B7A8-BBFB481710D0}" dt="2020-07-16T10:29:54.863" v="67"/>
        <pc:sldMkLst>
          <pc:docMk/>
          <pc:sldMk cId="908566608" sldId="272"/>
        </pc:sldMkLst>
        <pc:picChg chg="del">
          <ac:chgData name="aum.spritual@outlook.com" userId="6d45900558b7f828" providerId="LiveId" clId="{0C8417B1-34B8-45AA-B7A8-BBFB481710D0}" dt="2020-07-16T10:21:09.913" v="34" actId="478"/>
          <ac:picMkLst>
            <pc:docMk/>
            <pc:sldMk cId="908566608" sldId="272"/>
            <ac:picMk id="3" creationId="{23440134-75E8-4556-8764-8481A0957B7F}"/>
          </ac:picMkLst>
        </pc:picChg>
        <pc:picChg chg="del">
          <ac:chgData name="aum.spritual@outlook.com" userId="6d45900558b7f828" providerId="LiveId" clId="{0C8417B1-34B8-45AA-B7A8-BBFB481710D0}" dt="2020-07-16T10:21:08.909" v="33" actId="478"/>
          <ac:picMkLst>
            <pc:docMk/>
            <pc:sldMk cId="908566608" sldId="272"/>
            <ac:picMk id="4" creationId="{5A4DF927-2134-4642-A9A8-552BB7341BBF}"/>
          </ac:picMkLst>
        </pc:picChg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2773473149" sldId="309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2798932511" sldId="310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1679749932" sldId="311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1024360715" sldId="312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73160797" sldId="313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3901953513" sldId="318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1942407686" sldId="319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2830430139" sldId="320"/>
        </pc:sldMkLst>
      </pc:sldChg>
      <pc:sldChg chg="addSp delSp modSp add mod setBg">
        <pc:chgData name="aum.spritual@outlook.com" userId="6d45900558b7f828" providerId="LiveId" clId="{0C8417B1-34B8-45AA-B7A8-BBFB481710D0}" dt="2020-07-16T10:30:42.917" v="98" actId="1035"/>
        <pc:sldMkLst>
          <pc:docMk/>
          <pc:sldMk cId="2844182554" sldId="321"/>
        </pc:sldMkLst>
        <pc:spChg chg="add del">
          <ac:chgData name="aum.spritual@outlook.com" userId="6d45900558b7f828" providerId="LiveId" clId="{0C8417B1-34B8-45AA-B7A8-BBFB481710D0}" dt="2020-07-16T10:30:35.381" v="87" actId="478"/>
          <ac:spMkLst>
            <pc:docMk/>
            <pc:sldMk cId="2844182554" sldId="321"/>
            <ac:spMk id="2" creationId="{789DC190-39F6-4A93-840A-A09BC6948C82}"/>
          </ac:spMkLst>
        </pc:spChg>
        <pc:spChg chg="mod">
          <ac:chgData name="aum.spritual@outlook.com" userId="6d45900558b7f828" providerId="LiveId" clId="{0C8417B1-34B8-45AA-B7A8-BBFB481710D0}" dt="2020-07-16T10:30:42.917" v="98" actId="1035"/>
          <ac:spMkLst>
            <pc:docMk/>
            <pc:sldMk cId="2844182554" sldId="321"/>
            <ac:spMk id="24" creationId="{2EF49852-876E-4ABA-BF3F-BA6333F78684}"/>
          </ac:spMkLst>
        </pc:spChg>
      </pc:sldChg>
      <pc:sldChg chg="add del setBg">
        <pc:chgData name="aum.spritual@outlook.com" userId="6d45900558b7f828" providerId="LiveId" clId="{0C8417B1-34B8-45AA-B7A8-BBFB481710D0}" dt="2020-07-16T10:30:00.904" v="68" actId="47"/>
        <pc:sldMkLst>
          <pc:docMk/>
          <pc:sldMk cId="114687976" sldId="322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1300121594" sldId="323"/>
        </pc:sldMkLst>
      </pc:sldChg>
      <pc:sldChg chg="add setBg">
        <pc:chgData name="aum.spritual@outlook.com" userId="6d45900558b7f828" providerId="LiveId" clId="{0C8417B1-34B8-45AA-B7A8-BBFB481710D0}" dt="2020-07-16T10:29:38.702" v="65"/>
        <pc:sldMkLst>
          <pc:docMk/>
          <pc:sldMk cId="3050660975" sldId="359"/>
        </pc:sldMkLst>
      </pc:sldChg>
    </pc:docChg>
  </pc:docChgLst>
  <pc:docChgLst>
    <pc:chgData name="aum.spritual@outlook.com" userId="6d45900558b7f828" providerId="LiveId" clId="{441ADC62-7774-44E8-B717-BA3F09866238}"/>
    <pc:docChg chg="undo custSel addSld delSld modSld sldOrd">
      <pc:chgData name="aum.spritual@outlook.com" userId="6d45900558b7f828" providerId="LiveId" clId="{441ADC62-7774-44E8-B717-BA3F09866238}" dt="2020-07-25T07:55:38.548" v="2050"/>
      <pc:docMkLst>
        <pc:docMk/>
      </pc:docMkLst>
      <pc:sldChg chg="addSp delSp modSp mod modAnim">
        <pc:chgData name="aum.spritual@outlook.com" userId="6d45900558b7f828" providerId="LiveId" clId="{441ADC62-7774-44E8-B717-BA3F09866238}" dt="2020-07-25T07:52:46.754" v="2036" actId="478"/>
        <pc:sldMkLst>
          <pc:docMk/>
          <pc:sldMk cId="1030109500" sldId="257"/>
        </pc:sldMkLst>
        <pc:spChg chg="mod">
          <ac:chgData name="aum.spritual@outlook.com" userId="6d45900558b7f828" providerId="LiveId" clId="{441ADC62-7774-44E8-B717-BA3F09866238}" dt="2020-07-23T15:18:16.143" v="1742" actId="20577"/>
          <ac:spMkLst>
            <pc:docMk/>
            <pc:sldMk cId="1030109500" sldId="257"/>
            <ac:spMk id="5" creationId="{61BDD57F-010E-43F2-AEE0-7C52DFBCEB2B}"/>
          </ac:spMkLst>
        </pc:spChg>
        <pc:spChg chg="add mod">
          <ac:chgData name="aum.spritual@outlook.com" userId="6d45900558b7f828" providerId="LiveId" clId="{441ADC62-7774-44E8-B717-BA3F09866238}" dt="2020-07-23T15:22:56.989" v="1850" actId="255"/>
          <ac:spMkLst>
            <pc:docMk/>
            <pc:sldMk cId="1030109500" sldId="257"/>
            <ac:spMk id="6" creationId="{A2ED79C6-67EC-4885-A9BC-0B591AC12F38}"/>
          </ac:spMkLst>
        </pc:spChg>
        <pc:picChg chg="add del mod">
          <ac:chgData name="aum.spritual@outlook.com" userId="6d45900558b7f828" providerId="LiveId" clId="{441ADC62-7774-44E8-B717-BA3F09866238}" dt="2020-07-25T06:58:35.706" v="2014" actId="21"/>
          <ac:picMkLst>
            <pc:docMk/>
            <pc:sldMk cId="1030109500" sldId="257"/>
            <ac:picMk id="8" creationId="{E3F05BC4-5954-457B-9375-8DE9ABDFC66B}"/>
          </ac:picMkLst>
        </pc:picChg>
        <pc:picChg chg="add mod">
          <ac:chgData name="aum.spritual@outlook.com" userId="6d45900558b7f828" providerId="LiveId" clId="{441ADC62-7774-44E8-B717-BA3F09866238}" dt="2020-07-25T06:58:32.727" v="2013"/>
          <ac:picMkLst>
            <pc:docMk/>
            <pc:sldMk cId="1030109500" sldId="257"/>
            <ac:picMk id="9" creationId="{AA87FEA1-30BC-459C-8558-CFE354525153}"/>
          </ac:picMkLst>
        </pc:picChg>
        <pc:picChg chg="add del mod">
          <ac:chgData name="aum.spritual@outlook.com" userId="6d45900558b7f828" providerId="LiveId" clId="{441ADC62-7774-44E8-B717-BA3F09866238}" dt="2020-07-25T07:52:46.754" v="2036" actId="478"/>
          <ac:picMkLst>
            <pc:docMk/>
            <pc:sldMk cId="1030109500" sldId="257"/>
            <ac:picMk id="10" creationId="{3ACDFCBC-E65A-46E8-A13A-4DCE5D812CFF}"/>
          </ac:picMkLst>
        </pc:picChg>
      </pc:sldChg>
      <pc:sldChg chg="addSp modSp mod">
        <pc:chgData name="aum.spritual@outlook.com" userId="6d45900558b7f828" providerId="LiveId" clId="{441ADC62-7774-44E8-B717-BA3F09866238}" dt="2020-07-25T06:58:54.559" v="2017" actId="1076"/>
        <pc:sldMkLst>
          <pc:docMk/>
          <pc:sldMk cId="847990101" sldId="258"/>
        </pc:sldMkLst>
        <pc:picChg chg="add mod">
          <ac:chgData name="aum.spritual@outlook.com" userId="6d45900558b7f828" providerId="LiveId" clId="{441ADC62-7774-44E8-B717-BA3F09866238}" dt="2020-07-25T06:58:54.559" v="2017" actId="1076"/>
          <ac:picMkLst>
            <pc:docMk/>
            <pc:sldMk cId="847990101" sldId="258"/>
            <ac:picMk id="6" creationId="{6EE80E5D-5932-47C9-8B5E-627A0E394C07}"/>
          </ac:picMkLst>
        </pc:picChg>
      </pc:sldChg>
      <pc:sldChg chg="addSp modSp del mod">
        <pc:chgData name="aum.spritual@outlook.com" userId="6d45900558b7f828" providerId="LiveId" clId="{441ADC62-7774-44E8-B717-BA3F09866238}" dt="2020-07-23T14:52:06.618" v="1502" actId="47"/>
        <pc:sldMkLst>
          <pc:docMk/>
          <pc:sldMk cId="3203934424" sldId="259"/>
        </pc:sldMkLst>
        <pc:spChg chg="mod">
          <ac:chgData name="aum.spritual@outlook.com" userId="6d45900558b7f828" providerId="LiveId" clId="{441ADC62-7774-44E8-B717-BA3F09866238}" dt="2020-07-23T14:26:55.936" v="370" actId="20577"/>
          <ac:spMkLst>
            <pc:docMk/>
            <pc:sldMk cId="3203934424" sldId="259"/>
            <ac:spMk id="2" creationId="{7E8CC997-C6C0-4B2F-A612-C51924EB1FA3}"/>
          </ac:spMkLst>
        </pc:spChg>
        <pc:spChg chg="mod">
          <ac:chgData name="aum.spritual@outlook.com" userId="6d45900558b7f828" providerId="LiveId" clId="{441ADC62-7774-44E8-B717-BA3F09866238}" dt="2020-07-23T14:50:19.379" v="1497" actId="20577"/>
          <ac:spMkLst>
            <pc:docMk/>
            <pc:sldMk cId="3203934424" sldId="259"/>
            <ac:spMk id="3" creationId="{010A13EA-47C4-4C21-AC44-748164C3F031}"/>
          </ac:spMkLst>
        </pc:spChg>
        <pc:spChg chg="mod">
          <ac:chgData name="aum.spritual@outlook.com" userId="6d45900558b7f828" providerId="LiveId" clId="{441ADC62-7774-44E8-B717-BA3F09866238}" dt="2020-07-23T14:50:18.451" v="1492" actId="1037"/>
          <ac:spMkLst>
            <pc:docMk/>
            <pc:sldMk cId="3203934424" sldId="259"/>
            <ac:spMk id="4" creationId="{AF770F18-8968-4270-A9FE-BB26BF9BF61C}"/>
          </ac:spMkLst>
        </pc:spChg>
        <pc:spChg chg="mod">
          <ac:chgData name="aum.spritual@outlook.com" userId="6d45900558b7f828" providerId="LiveId" clId="{441ADC62-7774-44E8-B717-BA3F09866238}" dt="2020-07-23T14:50:16.049" v="1482" actId="1076"/>
          <ac:spMkLst>
            <pc:docMk/>
            <pc:sldMk cId="3203934424" sldId="259"/>
            <ac:spMk id="6" creationId="{EFBD2156-D73A-4B25-AC2D-6F0406FFFA45}"/>
          </ac:spMkLst>
        </pc:spChg>
        <pc:spChg chg="add mod">
          <ac:chgData name="aum.spritual@outlook.com" userId="6d45900558b7f828" providerId="LiveId" clId="{441ADC62-7774-44E8-B717-BA3F09866238}" dt="2020-07-23T14:50:17.508" v="1488" actId="1076"/>
          <ac:spMkLst>
            <pc:docMk/>
            <pc:sldMk cId="3203934424" sldId="259"/>
            <ac:spMk id="11" creationId="{80E5C847-3740-4B6C-8324-C62DFF94ECAB}"/>
          </ac:spMkLst>
        </pc:spChg>
        <pc:spChg chg="add mod">
          <ac:chgData name="aum.spritual@outlook.com" userId="6d45900558b7f828" providerId="LiveId" clId="{441ADC62-7774-44E8-B717-BA3F09866238}" dt="2020-07-23T14:50:14.789" v="1479" actId="1076"/>
          <ac:spMkLst>
            <pc:docMk/>
            <pc:sldMk cId="3203934424" sldId="259"/>
            <ac:spMk id="12" creationId="{4D9DDE00-1DFC-431A-BCCE-BF5916CE595F}"/>
          </ac:spMkLst>
        </pc:spChg>
        <pc:cxnChg chg="mod">
          <ac:chgData name="aum.spritual@outlook.com" userId="6d45900558b7f828" providerId="LiveId" clId="{441ADC62-7774-44E8-B717-BA3F09866238}" dt="2020-07-23T14:50:18.834" v="1494" actId="1035"/>
          <ac:cxnSpMkLst>
            <pc:docMk/>
            <pc:sldMk cId="3203934424" sldId="259"/>
            <ac:cxnSpMk id="5" creationId="{EACF2A47-600E-4B13-A438-751FF90CFEDC}"/>
          </ac:cxnSpMkLst>
        </pc:cxnChg>
        <pc:cxnChg chg="mod">
          <ac:chgData name="aum.spritual@outlook.com" userId="6d45900558b7f828" providerId="LiveId" clId="{441ADC62-7774-44E8-B717-BA3F09866238}" dt="2020-07-23T14:50:17.989" v="1490" actId="1035"/>
          <ac:cxnSpMkLst>
            <pc:docMk/>
            <pc:sldMk cId="3203934424" sldId="259"/>
            <ac:cxnSpMk id="7" creationId="{2E64DC3A-F118-4BCC-AE7D-EB8243FB441A}"/>
          </ac:cxnSpMkLst>
        </pc:cxnChg>
        <pc:cxnChg chg="mod">
          <ac:chgData name="aum.spritual@outlook.com" userId="6d45900558b7f828" providerId="LiveId" clId="{441ADC62-7774-44E8-B717-BA3F09866238}" dt="2020-07-23T14:50:14.154" v="1478" actId="1076"/>
          <ac:cxnSpMkLst>
            <pc:docMk/>
            <pc:sldMk cId="3203934424" sldId="259"/>
            <ac:cxnSpMk id="8" creationId="{546FA6BA-6FF5-493D-8578-0F91C551F99F}"/>
          </ac:cxnSpMkLst>
        </pc:cxnChg>
        <pc:cxnChg chg="mod">
          <ac:chgData name="aum.spritual@outlook.com" userId="6d45900558b7f828" providerId="LiveId" clId="{441ADC62-7774-44E8-B717-BA3F09866238}" dt="2020-07-23T14:50:19.222" v="1496" actId="1035"/>
          <ac:cxnSpMkLst>
            <pc:docMk/>
            <pc:sldMk cId="3203934424" sldId="259"/>
            <ac:cxnSpMk id="9" creationId="{FB79BA5A-777B-4BF8-B496-52A4487213AE}"/>
          </ac:cxnSpMkLst>
        </pc:cxnChg>
      </pc:sldChg>
      <pc:sldChg chg="addSp delSp modSp add mod ord setBg delAnim">
        <pc:chgData name="aum.spritual@outlook.com" userId="6d45900558b7f828" providerId="LiveId" clId="{441ADC62-7774-44E8-B717-BA3F09866238}" dt="2020-07-25T06:59:17.924" v="2023" actId="1076"/>
        <pc:sldMkLst>
          <pc:docMk/>
          <pc:sldMk cId="3640294816" sldId="261"/>
        </pc:sldMkLst>
        <pc:spChg chg="del mod">
          <ac:chgData name="aum.spritual@outlook.com" userId="6d45900558b7f828" providerId="LiveId" clId="{441ADC62-7774-44E8-B717-BA3F09866238}" dt="2020-07-23T15:13:39.022" v="1611" actId="478"/>
          <ac:spMkLst>
            <pc:docMk/>
            <pc:sldMk cId="3640294816" sldId="261"/>
            <ac:spMk id="2" creationId="{CA84B50A-C7F7-4111-835A-0FFAE91E3875}"/>
          </ac:spMkLst>
        </pc:spChg>
        <pc:spChg chg="mod">
          <ac:chgData name="aum.spritual@outlook.com" userId="6d45900558b7f828" providerId="LiveId" clId="{441ADC62-7774-44E8-B717-BA3F09866238}" dt="2020-07-25T06:59:14.083" v="2022" actId="20577"/>
          <ac:spMkLst>
            <pc:docMk/>
            <pc:sldMk cId="3640294816" sldId="261"/>
            <ac:spMk id="3" creationId="{2B8D858F-5B34-48A1-90BB-CE402CE004F9}"/>
          </ac:spMkLst>
        </pc:spChg>
        <pc:spChg chg="mod">
          <ac:chgData name="aum.spritual@outlook.com" userId="6d45900558b7f828" providerId="LiveId" clId="{441ADC62-7774-44E8-B717-BA3F09866238}" dt="2020-07-23T15:16:31.887" v="1711" actId="207"/>
          <ac:spMkLst>
            <pc:docMk/>
            <pc:sldMk cId="3640294816" sldId="261"/>
            <ac:spMk id="4" creationId="{30865C45-8CB6-4C5E-B8A5-5BA6D42BB093}"/>
          </ac:spMkLst>
        </pc:spChg>
        <pc:spChg chg="mod">
          <ac:chgData name="aum.spritual@outlook.com" userId="6d45900558b7f828" providerId="LiveId" clId="{441ADC62-7774-44E8-B717-BA3F09866238}" dt="2020-07-23T15:17:17.063" v="1731" actId="1036"/>
          <ac:spMkLst>
            <pc:docMk/>
            <pc:sldMk cId="3640294816" sldId="261"/>
            <ac:spMk id="9" creationId="{1D1DBD3E-6CB6-4467-83C3-8FDA52890025}"/>
          </ac:spMkLst>
        </pc:spChg>
        <pc:spChg chg="mod">
          <ac:chgData name="aum.spritual@outlook.com" userId="6d45900558b7f828" providerId="LiveId" clId="{441ADC62-7774-44E8-B717-BA3F09866238}" dt="2020-07-23T15:14:07.536" v="1624" actId="207"/>
          <ac:spMkLst>
            <pc:docMk/>
            <pc:sldMk cId="3640294816" sldId="261"/>
            <ac:spMk id="10" creationId="{56CE2551-63A6-4A45-B89F-6C4739070BD2}"/>
          </ac:spMkLst>
        </pc:spChg>
        <pc:spChg chg="add mod">
          <ac:chgData name="aum.spritual@outlook.com" userId="6d45900558b7f828" providerId="LiveId" clId="{441ADC62-7774-44E8-B717-BA3F09866238}" dt="2020-07-23T15:13:52" v="1622" actId="20577"/>
          <ac:spMkLst>
            <pc:docMk/>
            <pc:sldMk cId="3640294816" sldId="261"/>
            <ac:spMk id="11" creationId="{E0C7006E-B64D-4711-BF7C-F76FB4C6546B}"/>
          </ac:spMkLst>
        </pc:spChg>
        <pc:picChg chg="mod">
          <ac:chgData name="aum.spritual@outlook.com" userId="6d45900558b7f828" providerId="LiveId" clId="{441ADC62-7774-44E8-B717-BA3F09866238}" dt="2020-07-23T15:15:03.278" v="1651" actId="1036"/>
          <ac:picMkLst>
            <pc:docMk/>
            <pc:sldMk cId="3640294816" sldId="261"/>
            <ac:picMk id="8" creationId="{3952FE8E-BFAE-487E-928B-F137A14C98E0}"/>
          </ac:picMkLst>
        </pc:picChg>
        <pc:picChg chg="add mod">
          <ac:chgData name="aum.spritual@outlook.com" userId="6d45900558b7f828" providerId="LiveId" clId="{441ADC62-7774-44E8-B717-BA3F09866238}" dt="2020-07-25T06:59:17.924" v="2023" actId="1076"/>
          <ac:picMkLst>
            <pc:docMk/>
            <pc:sldMk cId="3640294816" sldId="261"/>
            <ac:picMk id="12" creationId="{F843DE90-83DE-4E3C-AF65-9B0C5AF02B9A}"/>
          </ac:picMkLst>
        </pc:picChg>
      </pc:sldChg>
      <pc:sldChg chg="addSp delSp modSp mod">
        <pc:chgData name="aum.spritual@outlook.com" userId="6d45900558b7f828" providerId="LiveId" clId="{441ADC62-7774-44E8-B717-BA3F09866238}" dt="2020-07-25T07:55:38.548" v="2050"/>
        <pc:sldMkLst>
          <pc:docMk/>
          <pc:sldMk cId="908566608" sldId="272"/>
        </pc:sldMkLst>
        <pc:spChg chg="mod">
          <ac:chgData name="aum.spritual@outlook.com" userId="6d45900558b7f828" providerId="LiveId" clId="{441ADC62-7774-44E8-B717-BA3F09866238}" dt="2020-07-25T07:55:10.490" v="2046" actId="20577"/>
          <ac:spMkLst>
            <pc:docMk/>
            <pc:sldMk cId="908566608" sldId="272"/>
            <ac:spMk id="2" creationId="{2A4ED11E-7380-4D9C-80CF-0EC7F8A751C1}"/>
          </ac:spMkLst>
        </pc:spChg>
        <pc:spChg chg="add del mod">
          <ac:chgData name="aum.spritual@outlook.com" userId="6d45900558b7f828" providerId="LiveId" clId="{441ADC62-7774-44E8-B717-BA3F09866238}" dt="2020-07-25T07:55:36.743" v="2049" actId="21"/>
          <ac:spMkLst>
            <pc:docMk/>
            <pc:sldMk cId="908566608" sldId="272"/>
            <ac:spMk id="4" creationId="{FE67808B-2EB6-4464-B874-D107153E0DB9}"/>
          </ac:spMkLst>
        </pc:spChg>
        <pc:spChg chg="add mod">
          <ac:chgData name="aum.spritual@outlook.com" userId="6d45900558b7f828" providerId="LiveId" clId="{441ADC62-7774-44E8-B717-BA3F09866238}" dt="2020-07-25T07:55:38.548" v="2050"/>
          <ac:spMkLst>
            <pc:docMk/>
            <pc:sldMk cId="908566608" sldId="272"/>
            <ac:spMk id="5" creationId="{DF586676-9A5E-4E45-8E22-E10CD1F919BA}"/>
          </ac:spMkLst>
        </pc:spChg>
        <pc:picChg chg="add mod">
          <ac:chgData name="aum.spritual@outlook.com" userId="6d45900558b7f828" providerId="LiveId" clId="{441ADC62-7774-44E8-B717-BA3F09866238}" dt="2020-07-25T06:59:53.357" v="2035"/>
          <ac:picMkLst>
            <pc:docMk/>
            <pc:sldMk cId="908566608" sldId="272"/>
            <ac:picMk id="3" creationId="{E7ADAD70-BB99-4251-8D40-772450E84193}"/>
          </ac:picMkLst>
        </pc:picChg>
      </pc:sldChg>
      <pc:sldChg chg="del">
        <pc:chgData name="aum.spritual@outlook.com" userId="6d45900558b7f828" providerId="LiveId" clId="{441ADC62-7774-44E8-B717-BA3F09866238}" dt="2020-07-23T14:42:24.348" v="1083" actId="47"/>
        <pc:sldMkLst>
          <pc:docMk/>
          <pc:sldMk cId="2773473149" sldId="309"/>
        </pc:sldMkLst>
      </pc:sldChg>
      <pc:sldChg chg="addSp delSp modSp mod">
        <pc:chgData name="aum.spritual@outlook.com" userId="6d45900558b7f828" providerId="LiveId" clId="{441ADC62-7774-44E8-B717-BA3F09866238}" dt="2020-07-25T06:59:27.658" v="2026"/>
        <pc:sldMkLst>
          <pc:docMk/>
          <pc:sldMk cId="2798932511" sldId="310"/>
        </pc:sldMkLst>
        <pc:spChg chg="add mod">
          <ac:chgData name="aum.spritual@outlook.com" userId="6d45900558b7f828" providerId="LiveId" clId="{441ADC62-7774-44E8-B717-BA3F09866238}" dt="2020-07-24T03:18:30.846" v="1865" actId="20577"/>
          <ac:spMkLst>
            <pc:docMk/>
            <pc:sldMk cId="2798932511" sldId="310"/>
            <ac:spMk id="2" creationId="{D83CDD50-726D-46A4-8A66-E83D4FD6466A}"/>
          </ac:spMkLst>
        </pc:spChg>
        <pc:spChg chg="mod">
          <ac:chgData name="aum.spritual@outlook.com" userId="6d45900558b7f828" providerId="LiveId" clId="{441ADC62-7774-44E8-B717-BA3F09866238}" dt="2020-07-24T03:24:02.723" v="1956" actId="113"/>
          <ac:spMkLst>
            <pc:docMk/>
            <pc:sldMk cId="2798932511" sldId="310"/>
            <ac:spMk id="6" creationId="{77A24D50-8075-41DA-9078-9C3CAC64CC10}"/>
          </ac:spMkLst>
        </pc:spChg>
        <pc:spChg chg="mod">
          <ac:chgData name="aum.spritual@outlook.com" userId="6d45900558b7f828" providerId="LiveId" clId="{441ADC62-7774-44E8-B717-BA3F09866238}" dt="2020-07-24T03:23:58.341" v="1955" actId="113"/>
          <ac:spMkLst>
            <pc:docMk/>
            <pc:sldMk cId="2798932511" sldId="310"/>
            <ac:spMk id="17" creationId="{F7414D23-6064-4C9E-AC04-09F7414330D8}"/>
          </ac:spMkLst>
        </pc:spChg>
        <pc:picChg chg="add mod">
          <ac:chgData name="aum.spritual@outlook.com" userId="6d45900558b7f828" providerId="LiveId" clId="{441ADC62-7774-44E8-B717-BA3F09866238}" dt="2020-07-25T06:59:27.658" v="2026"/>
          <ac:picMkLst>
            <pc:docMk/>
            <pc:sldMk cId="2798932511" sldId="310"/>
            <ac:picMk id="23" creationId="{E85832C5-C40D-4713-9357-9BA93E5AC23F}"/>
          </ac:picMkLst>
        </pc:picChg>
        <pc:cxnChg chg="del mod">
          <ac:chgData name="aum.spritual@outlook.com" userId="6d45900558b7f828" providerId="LiveId" clId="{441ADC62-7774-44E8-B717-BA3F09866238}" dt="2020-07-24T03:19:49.629" v="1869" actId="478"/>
          <ac:cxnSpMkLst>
            <pc:docMk/>
            <pc:sldMk cId="2798932511" sldId="310"/>
            <ac:cxnSpMk id="14" creationId="{2369F0E1-597B-4809-98AC-8E99D5287E87}"/>
          </ac:cxnSpMkLst>
        </pc:cxnChg>
        <pc:cxnChg chg="add mod">
          <ac:chgData name="aum.spritual@outlook.com" userId="6d45900558b7f828" providerId="LiveId" clId="{441ADC62-7774-44E8-B717-BA3F09866238}" dt="2020-07-24T03:20:05.353" v="1904" actId="1036"/>
          <ac:cxnSpMkLst>
            <pc:docMk/>
            <pc:sldMk cId="2798932511" sldId="310"/>
            <ac:cxnSpMk id="16" creationId="{7C15A411-B1DE-49E6-A49B-BC1537FAF099}"/>
          </ac:cxnSpMkLst>
        </pc:cxnChg>
        <pc:cxnChg chg="add mod">
          <ac:chgData name="aum.spritual@outlook.com" userId="6d45900558b7f828" providerId="LiveId" clId="{441ADC62-7774-44E8-B717-BA3F09866238}" dt="2020-07-24T03:21:01.980" v="1916" actId="1036"/>
          <ac:cxnSpMkLst>
            <pc:docMk/>
            <pc:sldMk cId="2798932511" sldId="310"/>
            <ac:cxnSpMk id="18" creationId="{FA8F558B-0FB9-43CA-B849-F3FEE6C9BCAF}"/>
          </ac:cxnSpMkLst>
        </pc:cxnChg>
        <pc:cxnChg chg="mod">
          <ac:chgData name="aum.spritual@outlook.com" userId="6d45900558b7f828" providerId="LiveId" clId="{441ADC62-7774-44E8-B717-BA3F09866238}" dt="2020-07-24T03:19:37.241" v="1867" actId="208"/>
          <ac:cxnSpMkLst>
            <pc:docMk/>
            <pc:sldMk cId="2798932511" sldId="310"/>
            <ac:cxnSpMk id="19" creationId="{615AA122-8ABA-49D3-BF00-35C6DF1A2E77}"/>
          </ac:cxnSpMkLst>
        </pc:cxnChg>
        <pc:cxnChg chg="add mod">
          <ac:chgData name="aum.spritual@outlook.com" userId="6d45900558b7f828" providerId="LiveId" clId="{441ADC62-7774-44E8-B717-BA3F09866238}" dt="2020-07-24T03:20:49.185" v="1910" actId="14100"/>
          <ac:cxnSpMkLst>
            <pc:docMk/>
            <pc:sldMk cId="2798932511" sldId="310"/>
            <ac:cxnSpMk id="20" creationId="{43C8B527-2E43-4F04-AB18-9B9269C4E774}"/>
          </ac:cxnSpMkLst>
        </pc:cxnChg>
        <pc:cxnChg chg="mod">
          <ac:chgData name="aum.spritual@outlook.com" userId="6d45900558b7f828" providerId="LiveId" clId="{441ADC62-7774-44E8-B717-BA3F09866238}" dt="2020-07-24T03:19:37.241" v="1867" actId="208"/>
          <ac:cxnSpMkLst>
            <pc:docMk/>
            <pc:sldMk cId="2798932511" sldId="310"/>
            <ac:cxnSpMk id="21" creationId="{5099BFF1-492D-4E8A-8DE8-18BF357C42ED}"/>
          </ac:cxnSpMkLst>
        </pc:cxnChg>
        <pc:cxnChg chg="add mod">
          <ac:chgData name="aum.spritual@outlook.com" userId="6d45900558b7f828" providerId="LiveId" clId="{441ADC62-7774-44E8-B717-BA3F09866238}" dt="2020-07-24T03:21:24.055" v="1942" actId="1037"/>
          <ac:cxnSpMkLst>
            <pc:docMk/>
            <pc:sldMk cId="2798932511" sldId="310"/>
            <ac:cxnSpMk id="22" creationId="{DDBE1FBE-8F3A-4A22-B4AF-08FBB3A76287}"/>
          </ac:cxnSpMkLst>
        </pc:cxnChg>
        <pc:cxnChg chg="del">
          <ac:chgData name="aum.spritual@outlook.com" userId="6d45900558b7f828" providerId="LiveId" clId="{441ADC62-7774-44E8-B717-BA3F09866238}" dt="2020-07-24T03:16:19.199" v="1855" actId="478"/>
          <ac:cxnSpMkLst>
            <pc:docMk/>
            <pc:sldMk cId="2798932511" sldId="310"/>
            <ac:cxnSpMk id="37" creationId="{0293DD13-7575-4C5E-BBFA-81A11D13062D}"/>
          </ac:cxnSpMkLst>
        </pc:cxnChg>
        <pc:cxnChg chg="mod">
          <ac:chgData name="aum.spritual@outlook.com" userId="6d45900558b7f828" providerId="LiveId" clId="{441ADC62-7774-44E8-B717-BA3F09866238}" dt="2020-07-24T03:22:33.332" v="1948" actId="14100"/>
          <ac:cxnSpMkLst>
            <pc:docMk/>
            <pc:sldMk cId="2798932511" sldId="310"/>
            <ac:cxnSpMk id="39" creationId="{7B1C52AD-59CA-4C0A-A336-19B6524C28B9}"/>
          </ac:cxnSpMkLst>
        </pc:cxnChg>
        <pc:cxnChg chg="mod">
          <ac:chgData name="aum.spritual@outlook.com" userId="6d45900558b7f828" providerId="LiveId" clId="{441ADC62-7774-44E8-B717-BA3F09866238}" dt="2020-07-24T03:22:03.400" v="1944" actId="14100"/>
          <ac:cxnSpMkLst>
            <pc:docMk/>
            <pc:sldMk cId="2798932511" sldId="310"/>
            <ac:cxnSpMk id="63" creationId="{03CABB3C-B11D-458D-8A49-E4E3CA9CD20C}"/>
          </ac:cxnSpMkLst>
        </pc:cxnChg>
      </pc:sldChg>
      <pc:sldChg chg="addSp modSp">
        <pc:chgData name="aum.spritual@outlook.com" userId="6d45900558b7f828" providerId="LiveId" clId="{441ADC62-7774-44E8-B717-BA3F09866238}" dt="2020-07-25T06:59:34.610" v="2027"/>
        <pc:sldMkLst>
          <pc:docMk/>
          <pc:sldMk cId="1679749932" sldId="311"/>
        </pc:sldMkLst>
        <pc:picChg chg="add mod">
          <ac:chgData name="aum.spritual@outlook.com" userId="6d45900558b7f828" providerId="LiveId" clId="{441ADC62-7774-44E8-B717-BA3F09866238}" dt="2020-07-25T06:59:34.610" v="2027"/>
          <ac:picMkLst>
            <pc:docMk/>
            <pc:sldMk cId="1679749932" sldId="311"/>
            <ac:picMk id="8" creationId="{306578CD-7429-4F92-B9CF-34EFAECBBE49}"/>
          </ac:picMkLst>
        </pc:picChg>
      </pc:sldChg>
      <pc:sldChg chg="addSp modSp mod">
        <pc:chgData name="aum.spritual@outlook.com" userId="6d45900558b7f828" providerId="LiveId" clId="{441ADC62-7774-44E8-B717-BA3F09866238}" dt="2020-07-25T06:59:42.130" v="2030"/>
        <pc:sldMkLst>
          <pc:docMk/>
          <pc:sldMk cId="1024360715" sldId="312"/>
        </pc:sldMkLst>
        <pc:spChg chg="mod">
          <ac:chgData name="aum.spritual@outlook.com" userId="6d45900558b7f828" providerId="LiveId" clId="{441ADC62-7774-44E8-B717-BA3F09866238}" dt="2020-07-24T03:32:56.805" v="1961" actId="20577"/>
          <ac:spMkLst>
            <pc:docMk/>
            <pc:sldMk cId="1024360715" sldId="312"/>
            <ac:spMk id="17" creationId="{F7414D23-6064-4C9E-AC04-09F7414330D8}"/>
          </ac:spMkLst>
        </pc:spChg>
        <pc:picChg chg="add mod">
          <ac:chgData name="aum.spritual@outlook.com" userId="6d45900558b7f828" providerId="LiveId" clId="{441ADC62-7774-44E8-B717-BA3F09866238}" dt="2020-07-25T06:59:42.130" v="2030"/>
          <ac:picMkLst>
            <pc:docMk/>
            <pc:sldMk cId="1024360715" sldId="312"/>
            <ac:picMk id="7" creationId="{1231887E-E9BF-45BA-8988-D3EE2C2B9EF0}"/>
          </ac:picMkLst>
        </pc:picChg>
      </pc:sldChg>
      <pc:sldChg chg="addSp modSp">
        <pc:chgData name="aum.spritual@outlook.com" userId="6d45900558b7f828" providerId="LiveId" clId="{441ADC62-7774-44E8-B717-BA3F09866238}" dt="2020-07-25T06:59:44.090" v="2031"/>
        <pc:sldMkLst>
          <pc:docMk/>
          <pc:sldMk cId="73160797" sldId="313"/>
        </pc:sldMkLst>
        <pc:picChg chg="add mod">
          <ac:chgData name="aum.spritual@outlook.com" userId="6d45900558b7f828" providerId="LiveId" clId="{441ADC62-7774-44E8-B717-BA3F09866238}" dt="2020-07-25T06:59:44.090" v="2031"/>
          <ac:picMkLst>
            <pc:docMk/>
            <pc:sldMk cId="73160797" sldId="313"/>
            <ac:picMk id="14" creationId="{7779C51C-34DE-464D-9F35-4FDED08CC69D}"/>
          </ac:picMkLst>
        </pc:picChg>
      </pc:sldChg>
      <pc:sldChg chg="addSp modSp">
        <pc:chgData name="aum.spritual@outlook.com" userId="6d45900558b7f828" providerId="LiveId" clId="{441ADC62-7774-44E8-B717-BA3F09866238}" dt="2020-07-25T06:59:37.398" v="2028"/>
        <pc:sldMkLst>
          <pc:docMk/>
          <pc:sldMk cId="3901953513" sldId="318"/>
        </pc:sldMkLst>
        <pc:picChg chg="add mod">
          <ac:chgData name="aum.spritual@outlook.com" userId="6d45900558b7f828" providerId="LiveId" clId="{441ADC62-7774-44E8-B717-BA3F09866238}" dt="2020-07-25T06:59:37.398" v="2028"/>
          <ac:picMkLst>
            <pc:docMk/>
            <pc:sldMk cId="3901953513" sldId="318"/>
            <ac:picMk id="8" creationId="{0A24451C-7151-4643-A563-5CA30B54AE77}"/>
          </ac:picMkLst>
        </pc:picChg>
      </pc:sldChg>
      <pc:sldChg chg="addSp modSp">
        <pc:chgData name="aum.spritual@outlook.com" userId="6d45900558b7f828" providerId="LiveId" clId="{441ADC62-7774-44E8-B717-BA3F09866238}" dt="2020-07-25T06:59:46.559" v="2032"/>
        <pc:sldMkLst>
          <pc:docMk/>
          <pc:sldMk cId="1942407686" sldId="319"/>
        </pc:sldMkLst>
        <pc:picChg chg="add mod">
          <ac:chgData name="aum.spritual@outlook.com" userId="6d45900558b7f828" providerId="LiveId" clId="{441ADC62-7774-44E8-B717-BA3F09866238}" dt="2020-07-25T06:59:46.559" v="2032"/>
          <ac:picMkLst>
            <pc:docMk/>
            <pc:sldMk cId="1942407686" sldId="319"/>
            <ac:picMk id="7" creationId="{C363444B-8B37-4CF8-B2E9-325B93C85246}"/>
          </ac:picMkLst>
        </pc:picChg>
      </pc:sldChg>
      <pc:sldChg chg="addSp modSp mod">
        <pc:chgData name="aum.spritual@outlook.com" userId="6d45900558b7f828" providerId="LiveId" clId="{441ADC62-7774-44E8-B717-BA3F09866238}" dt="2020-07-25T06:59:48.833" v="2033"/>
        <pc:sldMkLst>
          <pc:docMk/>
          <pc:sldMk cId="2830430139" sldId="320"/>
        </pc:sldMkLst>
        <pc:spChg chg="mod">
          <ac:chgData name="aum.spritual@outlook.com" userId="6d45900558b7f828" providerId="LiveId" clId="{441ADC62-7774-44E8-B717-BA3F09866238}" dt="2020-07-24T05:44:04.055" v="2009" actId="20577"/>
          <ac:spMkLst>
            <pc:docMk/>
            <pc:sldMk cId="2830430139" sldId="320"/>
            <ac:spMk id="17" creationId="{F7414D23-6064-4C9E-AC04-09F7414330D8}"/>
          </ac:spMkLst>
        </pc:spChg>
        <pc:picChg chg="add mod">
          <ac:chgData name="aum.spritual@outlook.com" userId="6d45900558b7f828" providerId="LiveId" clId="{441ADC62-7774-44E8-B717-BA3F09866238}" dt="2020-07-25T06:59:48.833" v="2033"/>
          <ac:picMkLst>
            <pc:docMk/>
            <pc:sldMk cId="2830430139" sldId="320"/>
            <ac:picMk id="6" creationId="{019F8D57-1DF9-41B5-B02D-BDE4761D64E9}"/>
          </ac:picMkLst>
        </pc:picChg>
      </pc:sldChg>
      <pc:sldChg chg="addSp modSp mod">
        <pc:chgData name="aum.spritual@outlook.com" userId="6d45900558b7f828" providerId="LiveId" clId="{441ADC62-7774-44E8-B717-BA3F09866238}" dt="2020-07-25T06:59:51.122" v="2034"/>
        <pc:sldMkLst>
          <pc:docMk/>
          <pc:sldMk cId="2844182554" sldId="321"/>
        </pc:sldMkLst>
        <pc:spChg chg="mod">
          <ac:chgData name="aum.spritual@outlook.com" userId="6d45900558b7f828" providerId="LiveId" clId="{441ADC62-7774-44E8-B717-BA3F09866238}" dt="2020-07-24T03:45:26.845" v="1986" actId="20577"/>
          <ac:spMkLst>
            <pc:docMk/>
            <pc:sldMk cId="2844182554" sldId="321"/>
            <ac:spMk id="25" creationId="{66198A72-40BC-4283-905C-41D239FE8019}"/>
          </ac:spMkLst>
        </pc:spChg>
        <pc:spChg chg="mod">
          <ac:chgData name="aum.spritual@outlook.com" userId="6d45900558b7f828" providerId="LiveId" clId="{441ADC62-7774-44E8-B717-BA3F09866238}" dt="2020-07-24T03:46:06.380" v="1993" actId="1036"/>
          <ac:spMkLst>
            <pc:docMk/>
            <pc:sldMk cId="2844182554" sldId="321"/>
            <ac:spMk id="26" creationId="{D15EFACB-0AA5-42B6-9B3B-48463A07B303}"/>
          </ac:spMkLst>
        </pc:spChg>
        <pc:picChg chg="mod">
          <ac:chgData name="aum.spritual@outlook.com" userId="6d45900558b7f828" providerId="LiveId" clId="{441ADC62-7774-44E8-B717-BA3F09866238}" dt="2020-07-24T03:46:15.837" v="1995" actId="1076"/>
          <ac:picMkLst>
            <pc:docMk/>
            <pc:sldMk cId="2844182554" sldId="321"/>
            <ac:picMk id="8" creationId="{67419842-031A-4D57-9E88-709DFD0D8F6F}"/>
          </ac:picMkLst>
        </pc:picChg>
        <pc:picChg chg="add mod">
          <ac:chgData name="aum.spritual@outlook.com" userId="6d45900558b7f828" providerId="LiveId" clId="{441ADC62-7774-44E8-B717-BA3F09866238}" dt="2020-07-25T06:59:51.122" v="2034"/>
          <ac:picMkLst>
            <pc:docMk/>
            <pc:sldMk cId="2844182554" sldId="321"/>
            <ac:picMk id="11" creationId="{47F3AE15-AAD1-475F-ADE7-EF0F3008ED10}"/>
          </ac:picMkLst>
        </pc:picChg>
      </pc:sldChg>
      <pc:sldChg chg="addSp modSp mod">
        <pc:chgData name="aum.spritual@outlook.com" userId="6d45900558b7f828" providerId="LiveId" clId="{441ADC62-7774-44E8-B717-BA3F09866238}" dt="2020-07-25T06:59:39.943" v="2029"/>
        <pc:sldMkLst>
          <pc:docMk/>
          <pc:sldMk cId="1300121594" sldId="323"/>
        </pc:sldMkLst>
        <pc:spChg chg="mod">
          <ac:chgData name="aum.spritual@outlook.com" userId="6d45900558b7f828" providerId="LiveId" clId="{441ADC62-7774-44E8-B717-BA3F09866238}" dt="2020-07-24T03:32:34.771" v="1960" actId="20577"/>
          <ac:spMkLst>
            <pc:docMk/>
            <pc:sldMk cId="1300121594" sldId="323"/>
            <ac:spMk id="5" creationId="{D8E7E7EA-FB00-483C-B629-CB16142843B1}"/>
          </ac:spMkLst>
        </pc:spChg>
        <pc:picChg chg="add mod">
          <ac:chgData name="aum.spritual@outlook.com" userId="6d45900558b7f828" providerId="LiveId" clId="{441ADC62-7774-44E8-B717-BA3F09866238}" dt="2020-07-25T06:59:39.943" v="2029"/>
          <ac:picMkLst>
            <pc:docMk/>
            <pc:sldMk cId="1300121594" sldId="323"/>
            <ac:picMk id="6" creationId="{BEE7C4F2-CB6D-43E4-962E-14646E7374B1}"/>
          </ac:picMkLst>
        </pc:picChg>
      </pc:sldChg>
      <pc:sldChg chg="addSp modSp mod">
        <pc:chgData name="aum.spritual@outlook.com" userId="6d45900558b7f828" providerId="LiveId" clId="{441ADC62-7774-44E8-B717-BA3F09866238}" dt="2020-07-25T06:59:24.521" v="2025" actId="1076"/>
        <pc:sldMkLst>
          <pc:docMk/>
          <pc:sldMk cId="3050660975" sldId="359"/>
        </pc:sldMkLst>
        <pc:picChg chg="add mod">
          <ac:chgData name="aum.spritual@outlook.com" userId="6d45900558b7f828" providerId="LiveId" clId="{441ADC62-7774-44E8-B717-BA3F09866238}" dt="2020-07-25T06:59:24.521" v="2025" actId="1076"/>
          <ac:picMkLst>
            <pc:docMk/>
            <pc:sldMk cId="3050660975" sldId="359"/>
            <ac:picMk id="7" creationId="{D82812BA-D793-4041-9842-321460A01286}"/>
          </ac:picMkLst>
        </pc:picChg>
      </pc:sldChg>
      <pc:sldChg chg="addSp modSp add mod ord setBg">
        <pc:chgData name="aum.spritual@outlook.com" userId="6d45900558b7f828" providerId="LiveId" clId="{441ADC62-7774-44E8-B717-BA3F09866238}" dt="2020-07-25T06:59:00.723" v="2019" actId="1076"/>
        <pc:sldMkLst>
          <pc:docMk/>
          <pc:sldMk cId="3601307056" sldId="360"/>
        </pc:sldMkLst>
        <pc:picChg chg="add mod">
          <ac:chgData name="aum.spritual@outlook.com" userId="6d45900558b7f828" providerId="LiveId" clId="{441ADC62-7774-44E8-B717-BA3F09866238}" dt="2020-07-25T06:59:00.723" v="2019" actId="1076"/>
          <ac:picMkLst>
            <pc:docMk/>
            <pc:sldMk cId="3601307056" sldId="360"/>
            <ac:picMk id="13" creationId="{F361C2CC-766C-48BC-B3E4-F97ABC345D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A6124-763A-4341-AEFC-039415174793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1C1A-F342-4C04-B826-16473321A5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73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C1C1A-F342-4C04-B826-16473321A59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29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C1C1A-F342-4C04-B826-16473321A59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38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B97D-16AD-48B0-9FB2-3FFB6C164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D4074-67A2-4030-9A1C-470E42AB3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B16E-0D77-4F3F-9A5D-F381CA4B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5140D-C020-456E-844F-A402A1F9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049EE-FAE1-44CE-8836-E23B25F7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098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E6CA-5273-4548-9E94-BC7FA9A8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D4480-0F5B-4B98-A82B-55EB6C2A5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935E-A527-432D-B255-CA16EB55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7149E-C720-4301-8028-491D13D4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FA281-2CA6-4BD7-9913-9A3FA181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93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0D825-35B8-4F0A-8432-2366EAA5C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5AD20-1D6D-4447-BAA8-6A263B334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A83A-51B9-4589-A282-63C8CEBD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6206-990E-4BA8-AA64-76417CB1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D8D9-48A2-40D8-80ED-89F0F4E8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15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8273-8543-4FE3-95D5-62F62A8A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E7-6009-4A42-8672-FB9196241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D8D1D-FB0C-495E-90C6-F352B5D2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551B3-14EE-4E89-9C27-BD8DA65C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2DA2D-BFBD-490D-BB12-02E3E8D1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65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EA0D-3141-4C71-B911-99325E0C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35491-1DDF-4F43-B87D-8D670A361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8D9E4-D318-4DF5-AF65-A4B9986A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AAC73-B802-43AD-B892-D681AD51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AA260-4655-4F49-837A-5EF25FA2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49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5D95-4095-40F9-8A89-046E607B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CE0A-B42C-4FB4-9D8F-687132479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9A719-0308-4508-8E46-30F7403EE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6ECCD-6A8E-414B-858D-822AF724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DAB8-BAAB-432C-A3A8-2F5853BA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E491-9120-4BBB-9AC6-5A0DD027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880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C986-EBF5-4BE1-A4E1-A5A7A761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00FD0-D3F3-4083-9F47-D11DFD31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7A04-EF8A-4522-8B37-2C4C23987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3D428-85CA-4A17-B5A6-6AFFD87BB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1A7CD-7ABE-40CC-9AAA-86B1E14BB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22CD9-D46A-4A61-8B64-DEE4DFBC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4D05F-7099-40F9-9E97-B914CCFC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E024B-3178-44F2-99D7-2825BE8B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89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545A-B0B4-4706-848A-28F9765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89684-DDE4-4F62-86EC-4532A123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0FEFF-1875-4848-AC8F-CC7B7AA9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CD0A7-4B48-4109-8DB3-A6DE8EB0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17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81411-B370-431E-B559-92FF175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6AAFF-441E-44CC-8D16-3BBB3E3F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4E177-6194-434E-91CD-A85B27EF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26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B9D1-69A4-457D-A0A9-A32DCAE6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9B77-EC8C-4FF9-8B60-AE082753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CC7C0-22F3-4BD3-8613-23478E9E4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D656F-DB93-4E9E-9405-41DD3E32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E5C3F-276F-4388-B0CC-F2CA2BD5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9F875-4E62-431E-8D52-9C74FE54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10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BFE8-9CD3-408B-8490-8D73FEA2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C62BB-CE7F-47A3-A7B0-321FC9F2F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A8B89-6620-4CD0-AB33-8314A2A43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D6581-1126-4BCE-9313-89B27960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D0205-8C25-41A9-B17C-7ECF30C1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2231D-B245-4AAD-8F1C-AC7099C6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73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D0D5B-657C-4DB7-9BA9-81D19442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6C2B9-3C29-45E7-A6C4-ECFD48FDF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1892-32C7-44DD-97AE-D1A1FE55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DF9-42F7-4EE2-AF21-8F1B21DC83C0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7786-8534-47BE-AD13-97C4CAED5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C151-AA5B-49C5-A68F-E5B7BB7BD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0BC1-8DAB-446E-8758-BC52FA5E16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659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akhil.nic.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2AB2F-5651-48CA-A4F7-39F978492904}"/>
              </a:ext>
            </a:extLst>
          </p:cNvPr>
          <p:cNvSpPr/>
          <p:nvPr/>
        </p:nvSpPr>
        <p:spPr>
          <a:xfrm>
            <a:off x="0" y="0"/>
            <a:ext cx="10972800" cy="695325"/>
          </a:xfrm>
          <a:prstGeom prst="rect">
            <a:avLst/>
          </a:prstGeom>
          <a:solidFill>
            <a:srgbClr val="0070C0">
              <a:alpha val="2470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b">
            <a:noAutofit/>
          </a:bodyPr>
          <a:lstStyle/>
          <a:p>
            <a:pPr algn="ctr"/>
            <a:r>
              <a:rPr lang="en-IN" sz="4500" b="1" dirty="0">
                <a:solidFill>
                  <a:srgbClr val="FFFFFF"/>
                </a:solidFill>
                <a:latin typeface="Arial" panose="020B0604020202020204" pitchFamily="34" charset="0"/>
              </a:rPr>
              <a:t>Online Consumer Complaint Filing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0B5D46-B872-4212-8AAD-D08E2B07772B}"/>
              </a:ext>
            </a:extLst>
          </p:cNvPr>
          <p:cNvSpPr/>
          <p:nvPr/>
        </p:nvSpPr>
        <p:spPr>
          <a:xfrm>
            <a:off x="3962401" y="695325"/>
            <a:ext cx="8029575" cy="619125"/>
          </a:xfrm>
          <a:prstGeom prst="rect">
            <a:avLst/>
          </a:prstGeom>
          <a:solidFill>
            <a:srgbClr val="0070C0">
              <a:alpha val="22353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Arial" panose="020B0604020202020204" pitchFamily="34" charset="0"/>
              </a:rPr>
              <a:t>E-filing of complaint at Consumer Forums of India</a:t>
            </a:r>
            <a:endParaRPr lang="en-IN" sz="27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D0E90-38F9-4088-B04A-DE58954E55B4}"/>
              </a:ext>
            </a:extLst>
          </p:cNvPr>
          <p:cNvSpPr/>
          <p:nvPr/>
        </p:nvSpPr>
        <p:spPr>
          <a:xfrm>
            <a:off x="1019176" y="2381250"/>
            <a:ext cx="10791825" cy="733425"/>
          </a:xfrm>
          <a:prstGeom prst="rect">
            <a:avLst/>
          </a:prstGeom>
          <a:solidFill>
            <a:srgbClr val="0070C0">
              <a:alpha val="71373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IN" sz="3600">
                <a:solidFill>
                  <a:srgbClr val="FFFFFF"/>
                </a:solidFill>
                <a:latin typeface="Arial" panose="020B0604020202020204" pitchFamily="34" charset="0"/>
              </a:rPr>
              <a:t>Write Response </a:t>
            </a:r>
          </a:p>
          <a:p>
            <a:pPr algn="ctr"/>
            <a:r>
              <a:rPr lang="en-IN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IN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IN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IN" sz="3600" u="sng">
                <a:solidFill>
                  <a:srgbClr val="FFFFFF"/>
                </a:solidFill>
                <a:latin typeface="Arial" panose="020B0604020202020204" pitchFamily="34" charset="0"/>
              </a:rPr>
              <a:t>  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BDD57F-010E-43F2-AEE0-7C52DFBCEB2B}"/>
              </a:ext>
            </a:extLst>
          </p:cNvPr>
          <p:cNvSpPr/>
          <p:nvPr/>
        </p:nvSpPr>
        <p:spPr>
          <a:xfrm>
            <a:off x="0" y="3429001"/>
            <a:ext cx="12192000" cy="1371599"/>
          </a:xfrm>
          <a:prstGeom prst="rect">
            <a:avLst/>
          </a:prstGeom>
          <a:solidFill>
            <a:srgbClr val="0070C0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Are you an opposite party involved in a case?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IN" sz="2400" dirty="0">
                <a:solidFill>
                  <a:srgbClr val="FFFFFF"/>
                </a:solidFill>
                <a:latin typeface="Arial" panose="020B0604020202020204" pitchFamily="34" charset="0"/>
              </a:rPr>
              <a:t>Do you want to write a response online?</a:t>
            </a:r>
          </a:p>
          <a:p>
            <a:pPr algn="ctr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endParaRPr lang="en-IN" sz="3600" u="sng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D79C6-67EC-4885-A9BC-0B591AC12F38}"/>
              </a:ext>
            </a:extLst>
          </p:cNvPr>
          <p:cNvSpPr/>
          <p:nvPr/>
        </p:nvSpPr>
        <p:spPr>
          <a:xfrm>
            <a:off x="0" y="5029200"/>
            <a:ext cx="12192000" cy="1228927"/>
          </a:xfrm>
          <a:prstGeom prst="rect">
            <a:avLst/>
          </a:prstGeom>
          <a:solidFill>
            <a:srgbClr val="0070C0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IN" sz="2400" b="1" dirty="0">
                <a:solidFill>
                  <a:schemeClr val="bg2"/>
                </a:solidFill>
                <a:latin typeface="Arial" panose="020B0604020202020204" pitchFamily="34" charset="0"/>
              </a:rPr>
              <a:t>Go to </a:t>
            </a:r>
            <a:r>
              <a:rPr lang="en-IN" sz="2400" b="1" dirty="0" err="1">
                <a:solidFill>
                  <a:schemeClr val="bg2"/>
                </a:solidFill>
                <a:latin typeface="Arial" panose="020B0604020202020204" pitchFamily="34" charset="0"/>
              </a:rPr>
              <a:t>Edaakhil</a:t>
            </a:r>
            <a:r>
              <a:rPr lang="en-IN" sz="2400" b="1" dirty="0">
                <a:solidFill>
                  <a:schemeClr val="bg2"/>
                </a:solidFill>
                <a:latin typeface="Arial" panose="020B0604020202020204" pitchFamily="34" charset="0"/>
              </a:rPr>
              <a:t> Portal </a:t>
            </a:r>
            <a:r>
              <a:rPr lang="en-IN" sz="2400" b="1" dirty="0">
                <a:solidFill>
                  <a:schemeClr val="bg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www.edaakhil.nic.in</a:t>
            </a:r>
            <a:endParaRPr lang="en-IN" sz="24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/>
            <a:endParaRPr lang="en-IN" sz="24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/>
            <a:r>
              <a:rPr lang="en-IN" sz="2400" b="1" dirty="0">
                <a:solidFill>
                  <a:schemeClr val="bg2"/>
                </a:solidFill>
                <a:latin typeface="Arial" panose="020B0604020202020204" pitchFamily="34" charset="0"/>
              </a:rPr>
              <a:t>To become a registered user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7FEA1-30BC-459C-8558-CFE35452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475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095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grpId="0" nodeType="withEffect">
                                  <p:stCondLst>
                                    <p:cond delay="166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xit" presetSubtype="0" accel="50000" decel="50000" fill="hold" grpId="0" nodeType="withEffect">
                                  <p:stCondLst>
                                    <p:cond delay="1668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0" presetClass="entr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xit" presetSubtype="0" accel="50000" decel="50000" fill="hold" grpId="1" nodeType="withEffect">
                                  <p:stCondLst>
                                    <p:cond delay="166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29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exit" presetSubtype="0" accel="50000" decel="50000" fill="hold" grpId="1" nodeType="withEffect">
                                  <p:stCondLst>
                                    <p:cond delay="1668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xit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 (for filed case CC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14D23-6064-4C9E-AC04-09F7414330D8}"/>
              </a:ext>
            </a:extLst>
          </p:cNvPr>
          <p:cNvSpPr txBox="1"/>
          <p:nvPr/>
        </p:nvSpPr>
        <p:spPr>
          <a:xfrm>
            <a:off x="443883" y="956531"/>
            <a:ext cx="1123913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File Reply Tab:</a:t>
            </a:r>
          </a:p>
          <a:p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Upload the required documents.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Any additional document can be uploaded by clicking on Add Document button.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The same can be downloaded by clicking on the Download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B22B3-3EFD-4494-837B-D007DCCB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2384223"/>
            <a:ext cx="11239130" cy="310160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A83DF1B-1635-4E45-83DA-8C73F47C5BB5}"/>
              </a:ext>
            </a:extLst>
          </p:cNvPr>
          <p:cNvSpPr/>
          <p:nvPr/>
        </p:nvSpPr>
        <p:spPr>
          <a:xfrm>
            <a:off x="3835153" y="3088797"/>
            <a:ext cx="417251" cy="22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D1D0C3F-E47B-48E3-BE92-705F227F7FB3}"/>
              </a:ext>
            </a:extLst>
          </p:cNvPr>
          <p:cNvSpPr/>
          <p:nvPr/>
        </p:nvSpPr>
        <p:spPr>
          <a:xfrm rot="16200000">
            <a:off x="3158975" y="12046"/>
            <a:ext cx="656947" cy="5956920"/>
          </a:xfrm>
          <a:prstGeom prst="rightBrace">
            <a:avLst>
              <a:gd name="adj1" fmla="val 8333"/>
              <a:gd name="adj2" fmla="val 5032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1887E-E9BF-45BA-8988-D3EE2C2B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 (for filed case CC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14D23-6064-4C9E-AC04-09F7414330D8}"/>
              </a:ext>
            </a:extLst>
          </p:cNvPr>
          <p:cNvSpPr txBox="1"/>
          <p:nvPr/>
        </p:nvSpPr>
        <p:spPr>
          <a:xfrm>
            <a:off x="443881" y="970799"/>
            <a:ext cx="1123913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Finalize and Submit Application: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Click on Preview button to  view the uploaded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Mark tick on the checkbox besides your name.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Please confirm by marking the checkboxes tick if required documents and information have been provided.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Click on Finalize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36596-CEB8-4562-B477-52FE9DDD8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2485705"/>
            <a:ext cx="11239129" cy="3901778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7907E779-03DC-4A52-9520-8D390A9F8B20}"/>
              </a:ext>
            </a:extLst>
          </p:cNvPr>
          <p:cNvSpPr/>
          <p:nvPr/>
        </p:nvSpPr>
        <p:spPr>
          <a:xfrm rot="16200000">
            <a:off x="3093868" y="-509636"/>
            <a:ext cx="656947" cy="5956920"/>
          </a:xfrm>
          <a:prstGeom prst="rightBrace">
            <a:avLst>
              <a:gd name="adj1" fmla="val 8333"/>
              <a:gd name="adj2" fmla="val 5032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A2E2E36-ECEE-45A4-B134-8F8AEE68E774}"/>
              </a:ext>
            </a:extLst>
          </p:cNvPr>
          <p:cNvSpPr/>
          <p:nvPr/>
        </p:nvSpPr>
        <p:spPr>
          <a:xfrm>
            <a:off x="5220069" y="2468824"/>
            <a:ext cx="417251" cy="22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5ECA56-ABE0-486D-B229-3AB33DEDE2AD}"/>
              </a:ext>
            </a:extLst>
          </p:cNvPr>
          <p:cNvCxnSpPr/>
          <p:nvPr/>
        </p:nvCxnSpPr>
        <p:spPr>
          <a:xfrm>
            <a:off x="727969" y="4341181"/>
            <a:ext cx="0" cy="435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5DADA64F-326A-45B3-B562-642571F37671}"/>
              </a:ext>
            </a:extLst>
          </p:cNvPr>
          <p:cNvSpPr/>
          <p:nvPr/>
        </p:nvSpPr>
        <p:spPr>
          <a:xfrm>
            <a:off x="4527612" y="5887201"/>
            <a:ext cx="470516" cy="344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3E75588-EA91-4EC9-892B-71B82AE15177}"/>
              </a:ext>
            </a:extLst>
          </p:cNvPr>
          <p:cNvSpPr/>
          <p:nvPr/>
        </p:nvSpPr>
        <p:spPr>
          <a:xfrm>
            <a:off x="5220069" y="3428999"/>
            <a:ext cx="417252" cy="406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BF7B6C0-6136-4399-9658-A69379E3A4CB}"/>
              </a:ext>
            </a:extLst>
          </p:cNvPr>
          <p:cNvSpPr/>
          <p:nvPr/>
        </p:nvSpPr>
        <p:spPr>
          <a:xfrm>
            <a:off x="467551" y="3593235"/>
            <a:ext cx="393582" cy="406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CA09395-A2B2-42EB-B7F8-655C7D37F931}"/>
              </a:ext>
            </a:extLst>
          </p:cNvPr>
          <p:cNvSpPr/>
          <p:nvPr/>
        </p:nvSpPr>
        <p:spPr>
          <a:xfrm>
            <a:off x="399495" y="4388301"/>
            <a:ext cx="328474" cy="328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79C51C-34DE-464D-9F35-4FDED08CC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 (for filed case CC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14D23-6064-4C9E-AC04-09F7414330D8}"/>
              </a:ext>
            </a:extLst>
          </p:cNvPr>
          <p:cNvSpPr txBox="1"/>
          <p:nvPr/>
        </p:nvSpPr>
        <p:spPr>
          <a:xfrm>
            <a:off x="443883" y="956531"/>
            <a:ext cx="1123913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• Enter the OTP received </a:t>
            </a:r>
          </a:p>
          <a:p>
            <a:endParaRPr lang="en-US" sz="1400" dirty="0"/>
          </a:p>
          <a:p>
            <a:r>
              <a:rPr lang="en-US" sz="1400" dirty="0"/>
              <a:t>• Click on Continue button to submit response to the Fora for approval </a:t>
            </a:r>
          </a:p>
          <a:p>
            <a:endParaRPr lang="en-US" sz="1400" dirty="0"/>
          </a:p>
          <a:p>
            <a:endParaRPr lang="en-IN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4FB91-04AD-494F-8389-327A0445F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3" y="2242764"/>
            <a:ext cx="11239130" cy="3025774"/>
          </a:xfrm>
          <a:prstGeom prst="rect">
            <a:avLst/>
          </a:prstGeom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32F1B49-FAF4-45D6-AC31-495816BCC8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-31131" y="1886566"/>
            <a:ext cx="3515675" cy="2050741"/>
          </a:xfrm>
          <a:prstGeom prst="bentConnector3">
            <a:avLst>
              <a:gd name="adj1" fmla="val 151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40E4D81-39B3-4FB7-BD08-0DD3A8E1CE11}"/>
              </a:ext>
            </a:extLst>
          </p:cNvPr>
          <p:cNvCxnSpPr/>
          <p:nvPr/>
        </p:nvCxnSpPr>
        <p:spPr>
          <a:xfrm>
            <a:off x="701335" y="1644000"/>
            <a:ext cx="3231473" cy="2963511"/>
          </a:xfrm>
          <a:prstGeom prst="bentConnector3">
            <a:avLst>
              <a:gd name="adj1" fmla="val 11593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363444B-8B37-4CF8-B2E9-325B93C85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</a:t>
            </a:r>
            <a:r>
              <a:rPr lang="en-IN" b="1" dirty="0"/>
              <a:t> File Response (for filed case CC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14D23-6064-4C9E-AC04-09F7414330D8}"/>
              </a:ext>
            </a:extLst>
          </p:cNvPr>
          <p:cNvSpPr txBox="1"/>
          <p:nvPr/>
        </p:nvSpPr>
        <p:spPr>
          <a:xfrm>
            <a:off x="443884" y="964873"/>
            <a:ext cx="1123913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1400" dirty="0"/>
              <a:t>Once response gets submitted successfully to the forum,</a:t>
            </a:r>
          </a:p>
          <a:p>
            <a:pPr marL="342900" indent="-342900">
              <a:buFont typeface="+mj-lt"/>
              <a:buAutoNum type="arabicPeriod"/>
            </a:pPr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User will get an acknowledgement.</a:t>
            </a:r>
          </a:p>
          <a:p>
            <a:pPr marL="342900" indent="-342900">
              <a:buFont typeface="+mj-lt"/>
              <a:buAutoNum type="arabicPeriod"/>
            </a:pPr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Now, commission will take action after verification of the documents</a:t>
            </a:r>
          </a:p>
          <a:p>
            <a:pPr marL="342900" indent="-342900">
              <a:buFont typeface="+mj-lt"/>
              <a:buAutoNum type="arabicPeriod"/>
            </a:pPr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Complaint might get rejected or approved .</a:t>
            </a:r>
          </a:p>
          <a:p>
            <a:pPr marL="342900" indent="-342900">
              <a:buFont typeface="+mj-lt"/>
              <a:buAutoNum type="arabicPeriod"/>
            </a:pPr>
            <a:endParaRPr lang="en-IN" sz="1400" dirty="0"/>
          </a:p>
          <a:p>
            <a:endParaRPr lang="en-IN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AB28F-3576-4D0C-95A2-39232C2AE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5" y="3429000"/>
            <a:ext cx="11168109" cy="1155390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B7E4B0E-C358-460F-B245-92DCFB67B660}"/>
              </a:ext>
            </a:extLst>
          </p:cNvPr>
          <p:cNvCxnSpPr>
            <a:cxnSpLocks/>
          </p:cNvCxnSpPr>
          <p:nvPr/>
        </p:nvCxnSpPr>
        <p:spPr>
          <a:xfrm>
            <a:off x="914400" y="1651247"/>
            <a:ext cx="9534617" cy="2246769"/>
          </a:xfrm>
          <a:prstGeom prst="bentConnector3">
            <a:avLst>
              <a:gd name="adj1" fmla="val 1054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9F8D57-1DF9-41B5-B02D-BDE4761D6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View Response Status (for filed case CC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14D23-6064-4C9E-AC04-09F7414330D8}"/>
              </a:ext>
            </a:extLst>
          </p:cNvPr>
          <p:cNvSpPr txBox="1"/>
          <p:nvPr/>
        </p:nvSpPr>
        <p:spPr>
          <a:xfrm>
            <a:off x="443883" y="956531"/>
            <a:ext cx="1123913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This will show the status of the response submitted by the respondent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“PENDAPRV” status in the screenshot below defines that approval is pending by the Fora.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If the response gets Reverted by the forum then submit the response again.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Response status  “Approve”  signifies approval has been granted by the forum.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“View” button to get details.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4B7C4-0775-425E-9665-F4A8ACE7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7" y="4267273"/>
            <a:ext cx="11176984" cy="2065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19842-031A-4D57-9E88-709DFD0D8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7" y="2226841"/>
            <a:ext cx="11176985" cy="1371719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0112CF0-6F83-4011-9F5A-2F01043D3DAC}"/>
              </a:ext>
            </a:extLst>
          </p:cNvPr>
          <p:cNvCxnSpPr>
            <a:cxnSpLocks/>
          </p:cNvCxnSpPr>
          <p:nvPr/>
        </p:nvCxnSpPr>
        <p:spPr>
          <a:xfrm>
            <a:off x="1766656" y="2079676"/>
            <a:ext cx="8176334" cy="1169551"/>
          </a:xfrm>
          <a:prstGeom prst="bentConnector3">
            <a:avLst>
              <a:gd name="adj1" fmla="val 9994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49852-876E-4ABA-BF3F-BA6333F78684}"/>
              </a:ext>
            </a:extLst>
          </p:cNvPr>
          <p:cNvSpPr/>
          <p:nvPr/>
        </p:nvSpPr>
        <p:spPr>
          <a:xfrm>
            <a:off x="2960276" y="4980373"/>
            <a:ext cx="1438182" cy="798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198A72-40BC-4283-905C-41D239FE8019}"/>
              </a:ext>
            </a:extLst>
          </p:cNvPr>
          <p:cNvSpPr txBox="1"/>
          <p:nvPr/>
        </p:nvSpPr>
        <p:spPr>
          <a:xfrm>
            <a:off x="506027" y="3770547"/>
            <a:ext cx="111769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 When View Button is clicked. It will open a next page displaying the case details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15EFACB-0AA5-42B6-9B3B-48463A07B303}"/>
              </a:ext>
            </a:extLst>
          </p:cNvPr>
          <p:cNvSpPr/>
          <p:nvPr/>
        </p:nvSpPr>
        <p:spPr>
          <a:xfrm>
            <a:off x="9831385" y="3270671"/>
            <a:ext cx="1118587" cy="838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/>
              <a:t>Next page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6FF5C11-8937-4F29-ABBD-21F7D22B0FA7}"/>
              </a:ext>
            </a:extLst>
          </p:cNvPr>
          <p:cNvCxnSpPr/>
          <p:nvPr/>
        </p:nvCxnSpPr>
        <p:spPr>
          <a:xfrm>
            <a:off x="976544" y="1402672"/>
            <a:ext cx="7901126" cy="1846555"/>
          </a:xfrm>
          <a:prstGeom prst="bentConnector3">
            <a:avLst>
              <a:gd name="adj1" fmla="val 10427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7F3AE15-AAD1-475F-ADE7-EF0F3008E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ED11E-7380-4D9C-80CF-0EC7F8A751C1}"/>
              </a:ext>
            </a:extLst>
          </p:cNvPr>
          <p:cNvSpPr/>
          <p:nvPr/>
        </p:nvSpPr>
        <p:spPr>
          <a:xfrm>
            <a:off x="-83976" y="2001804"/>
            <a:ext cx="12192000" cy="1777093"/>
          </a:xfrm>
          <a:prstGeom prst="rect">
            <a:avLst/>
          </a:prstGeom>
          <a:solidFill>
            <a:srgbClr val="004578">
              <a:alpha val="50980"/>
            </a:srgbClr>
          </a:solidFill>
          <a:ln w="9525" cap="flat" cmpd="sng" algn="ctr">
            <a:solidFill>
              <a:srgbClr val="000000">
                <a:alpha val="8039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7625" dist="47625" dir="2700001" rotWithShape="0">
              <a:srgbClr val="000000">
                <a:alpha val="5019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b">
            <a:noAutofit/>
          </a:bodyPr>
          <a:lstStyle/>
          <a:p>
            <a:pPr algn="ctr"/>
            <a:r>
              <a:rPr lang="en-IN" sz="4500" dirty="0">
                <a:solidFill>
                  <a:srgbClr val="FFFFFF"/>
                </a:solidFill>
                <a:latin typeface="Georgia" panose="02040502050405020303" pitchFamily="18" charset="0"/>
              </a:rPr>
              <a:t>THANK YOU</a:t>
            </a:r>
          </a:p>
          <a:p>
            <a:pPr algn="ctr"/>
            <a:endParaRPr lang="en-IN" sz="45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DAD70-BB99-4251-8D40-772450E8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586676-9A5E-4E45-8E22-E10CD1F919BA}"/>
              </a:ext>
            </a:extLst>
          </p:cNvPr>
          <p:cNvSpPr/>
          <p:nvPr/>
        </p:nvSpPr>
        <p:spPr>
          <a:xfrm>
            <a:off x="0" y="5775648"/>
            <a:ext cx="12192000" cy="1082351"/>
          </a:xfrm>
          <a:prstGeom prst="rect">
            <a:avLst/>
          </a:prstGeom>
          <a:solidFill>
            <a:srgbClr val="004578">
              <a:alpha val="50980"/>
            </a:srgbClr>
          </a:solidFill>
          <a:ln w="9525" cap="flat" cmpd="sng" algn="ctr">
            <a:solidFill>
              <a:srgbClr val="000000">
                <a:alpha val="80392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7625" dist="47625" dir="2700001" rotWithShape="0">
              <a:srgbClr val="000000">
                <a:alpha val="5019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b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Georgia" panose="02040502050405020303" pitchFamily="18" charset="0"/>
              </a:rPr>
              <a:t>Help Desk:  011-24305332 |Confonet-info@nic.in</a:t>
            </a:r>
            <a:endParaRPr lang="en-IN" sz="36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6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0AD508-6546-4F3E-8A06-F75922460195}"/>
              </a:ext>
            </a:extLst>
          </p:cNvPr>
          <p:cNvSpPr/>
          <p:nvPr/>
        </p:nvSpPr>
        <p:spPr>
          <a:xfrm>
            <a:off x="666750" y="409575"/>
            <a:ext cx="10782300" cy="1304925"/>
          </a:xfrm>
          <a:prstGeom prst="rect">
            <a:avLst/>
          </a:prstGeom>
          <a:solidFill>
            <a:srgbClr val="0070C0">
              <a:alpha val="31373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IN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CFC07-2DCC-4C90-B6BC-91307113A27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-9525"/>
            <a:ext cx="12392025" cy="6886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0CD604-80F9-42F2-99E0-416B9B053CD8}"/>
              </a:ext>
            </a:extLst>
          </p:cNvPr>
          <p:cNvSpPr/>
          <p:nvPr/>
        </p:nvSpPr>
        <p:spPr>
          <a:xfrm>
            <a:off x="523875" y="1809750"/>
            <a:ext cx="10972800" cy="4419600"/>
          </a:xfrm>
          <a:prstGeom prst="rect">
            <a:avLst/>
          </a:prstGeom>
          <a:solidFill>
            <a:srgbClr val="0070C0">
              <a:alpha val="8117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 algn="ctr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IN" sz="2400" dirty="0">
                <a:solidFill>
                  <a:schemeClr val="bg1"/>
                </a:solidFill>
                <a:latin typeface="Arial" panose="020B0604020202020204" pitchFamily="34" charset="0"/>
              </a:rPr>
              <a:t> On the </a:t>
            </a:r>
            <a:r>
              <a:rPr lang="en-IN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Edaakhil</a:t>
            </a:r>
            <a:r>
              <a:rPr lang="en-IN" sz="2400" dirty="0">
                <a:solidFill>
                  <a:schemeClr val="bg1"/>
                </a:solidFill>
                <a:latin typeface="Arial" panose="020B0604020202020204" pitchFamily="34" charset="0"/>
              </a:rPr>
              <a:t> Portal’s Home Page</a:t>
            </a:r>
          </a:p>
          <a:p>
            <a:pPr algn="ctr"/>
            <a:r>
              <a:rPr lang="en-IN"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 on Complainant/Advocate Section--&gt; Registration</a:t>
            </a:r>
          </a:p>
          <a:p>
            <a:pPr algn="ctr"/>
            <a:endParaRPr lang="en-IN" sz="2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ctr">
              <a:buAutoNum type="arabicPeriod"/>
            </a:pPr>
            <a:r>
              <a:rPr lang="en-IN"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Register </a:t>
            </a:r>
            <a:r>
              <a:rPr lang="en-IN" sz="24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UserId</a:t>
            </a:r>
            <a:r>
              <a:rPr lang="en-IN"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get OTP</a:t>
            </a:r>
          </a:p>
          <a:p>
            <a:pPr algn="ctr"/>
            <a:endParaRPr lang="en-IN" sz="2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Get activation link through OTP</a:t>
            </a:r>
          </a:p>
          <a:p>
            <a:pPr algn="ctr"/>
            <a:r>
              <a:rPr lang="en-IN"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Activate Link in email received on your email account </a:t>
            </a:r>
          </a:p>
          <a:p>
            <a:pPr algn="ctr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 </a:t>
            </a:r>
          </a:p>
          <a:p>
            <a:pPr algn="ctr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 </a:t>
            </a:r>
          </a:p>
          <a:p>
            <a:pPr algn="ctr"/>
            <a:r>
              <a:rPr lang="en-IN" sz="3600" u="sng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  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74965-18B2-4647-B408-5807BCDCD510}"/>
              </a:ext>
            </a:extLst>
          </p:cNvPr>
          <p:cNvSpPr/>
          <p:nvPr/>
        </p:nvSpPr>
        <p:spPr>
          <a:xfrm>
            <a:off x="523875" y="1028700"/>
            <a:ext cx="10972800" cy="685800"/>
          </a:xfrm>
          <a:prstGeom prst="rect">
            <a:avLst/>
          </a:prstGeom>
          <a:solidFill>
            <a:srgbClr val="0083E3">
              <a:alpha val="76471"/>
            </a:srgbClr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r>
              <a:rPr lang="en-IN" sz="2100">
                <a:solidFill>
                  <a:srgbClr val="FFFFFF"/>
                </a:solidFill>
                <a:latin typeface="Arial" panose="020B0604020202020204" pitchFamily="34" charset="0"/>
              </a:rPr>
              <a:t>                                                   </a:t>
            </a:r>
            <a:r>
              <a:rPr lang="en-IN" sz="2700">
                <a:solidFill>
                  <a:srgbClr val="FFFFFF"/>
                </a:solidFill>
                <a:latin typeface="Arial" panose="020B0604020202020204" pitchFamily="34" charset="0"/>
              </a:rPr>
              <a:t>         Registration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80E5D-5932-47C9-8B5E-627A0E394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9525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accel="50000" decel="50000" fill="hold" grpId="0" nodeType="withEffect">
                                  <p:stCondLst>
                                    <p:cond delay="298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1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exit" presetSubtype="0" accel="50000" decel="5000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CC997-C6C0-4B2F-A612-C51924EB1FA3}"/>
              </a:ext>
            </a:extLst>
          </p:cNvPr>
          <p:cNvSpPr/>
          <p:nvPr/>
        </p:nvSpPr>
        <p:spPr>
          <a:xfrm>
            <a:off x="609600" y="304800"/>
            <a:ext cx="10972800" cy="685800"/>
          </a:xfrm>
          <a:prstGeom prst="rect">
            <a:avLst/>
          </a:prstGeom>
          <a:solidFill>
            <a:srgbClr val="0083E3">
              <a:alpha val="76471"/>
            </a:srgbClr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When a RESPONSE can be written by opposite party?</a:t>
            </a:r>
            <a:endParaRPr lang="en-IN" sz="2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A13EA-47C4-4C21-AC44-748164C3F031}"/>
              </a:ext>
            </a:extLst>
          </p:cNvPr>
          <p:cNvSpPr/>
          <p:nvPr/>
        </p:nvSpPr>
        <p:spPr>
          <a:xfrm>
            <a:off x="609600" y="1143000"/>
            <a:ext cx="10972800" cy="5410200"/>
          </a:xfrm>
          <a:prstGeom prst="rect">
            <a:avLst/>
          </a:prstGeom>
          <a:solidFill>
            <a:srgbClr val="007AD5">
              <a:alpha val="85490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t">
            <a:noAutofit/>
          </a:bodyPr>
          <a:lstStyle/>
          <a:p>
            <a:pPr>
              <a:buChar char="●"/>
            </a:pPr>
            <a:endParaRPr lang="en-IN" sz="135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AutoNum type="arabicPeriod"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 For an approved complaint , response can be submitted to concerned commission.</a:t>
            </a:r>
          </a:p>
          <a:p>
            <a:r>
              <a:rPr lang="en-IN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2. For an approved response, rejoinder can be filed by complainant.</a:t>
            </a:r>
          </a:p>
          <a:p>
            <a:r>
              <a:rPr lang="en-IN" sz="135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sz="135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sz="135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sz="135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</a:rPr>
              <a:t>Complaint Submitted                 Approved By Commission</a:t>
            </a:r>
          </a:p>
          <a:p>
            <a:r>
              <a:rPr lang="en-IN" sz="150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sz="160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sz="150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</a:rPr>
              <a:t>                            Opposite Party writes Response                   Approved By Commission</a:t>
            </a:r>
          </a:p>
          <a:p>
            <a:r>
              <a:rPr lang="en-IN" sz="150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sz="150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IN" sz="1500" b="1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</a:rPr>
              <a:t>                                                                                   Complainant Files Rejoinder                   Approved by Commission</a:t>
            </a:r>
          </a:p>
          <a:p>
            <a:endParaRPr lang="en-US" sz="15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US" sz="15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IN" sz="15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770F18-8968-4270-A9FE-BB26BF9BF61C}"/>
              </a:ext>
            </a:extLst>
          </p:cNvPr>
          <p:cNvSpPr/>
          <p:nvPr/>
        </p:nvSpPr>
        <p:spPr>
          <a:xfrm rot="5400000">
            <a:off x="3807124" y="3338815"/>
            <a:ext cx="657226" cy="695324"/>
          </a:xfrm>
          <a:prstGeom prst="rightArrow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F2A47-600E-4B13-A438-751FF90CFEDC}"/>
              </a:ext>
            </a:extLst>
          </p:cNvPr>
          <p:cNvCxnSpPr>
            <a:cxnSpLocks/>
          </p:cNvCxnSpPr>
          <p:nvPr/>
        </p:nvCxnSpPr>
        <p:spPr>
          <a:xfrm>
            <a:off x="2705327" y="3188734"/>
            <a:ext cx="743499" cy="0"/>
          </a:xfrm>
          <a:prstGeom prst="line">
            <a:avLst/>
          </a:prstGeom>
          <a:ln w="47625" cap="flat" cmpd="sng" algn="ctr">
            <a:solidFill>
              <a:srgbClr val="BF5F5F"/>
            </a:solidFill>
            <a:prstDash val="solid"/>
            <a:miter lim="800000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BD2156-D73A-4B25-AC2D-6F0406FFFA45}"/>
              </a:ext>
            </a:extLst>
          </p:cNvPr>
          <p:cNvSpPr/>
          <p:nvPr/>
        </p:nvSpPr>
        <p:spPr>
          <a:xfrm rot="5400000">
            <a:off x="6152575" y="4249315"/>
            <a:ext cx="523875" cy="695325"/>
          </a:xfrm>
          <a:prstGeom prst="rightArrow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7625" tIns="47625" rIns="47625" bIns="47625" rtlCol="0" anchor="ctr">
            <a:noAutofit/>
          </a:bodyPr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64DC3A-F118-4BCC-AE7D-EB8243FB441A}"/>
              </a:ext>
            </a:extLst>
          </p:cNvPr>
          <p:cNvCxnSpPr>
            <a:cxnSpLocks/>
          </p:cNvCxnSpPr>
          <p:nvPr/>
        </p:nvCxnSpPr>
        <p:spPr>
          <a:xfrm>
            <a:off x="5192291" y="4120619"/>
            <a:ext cx="743499" cy="0"/>
          </a:xfrm>
          <a:prstGeom prst="line">
            <a:avLst/>
          </a:prstGeom>
          <a:ln w="47625" cap="flat" cmpd="sng" algn="ctr">
            <a:solidFill>
              <a:srgbClr val="BF5F5F"/>
            </a:solidFill>
            <a:prstDash val="solid"/>
            <a:miter lim="800000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6FA6BA-6FF5-493D-8578-0F91C551F99F}"/>
              </a:ext>
            </a:extLst>
          </p:cNvPr>
          <p:cNvCxnSpPr>
            <a:cxnSpLocks/>
          </p:cNvCxnSpPr>
          <p:nvPr/>
        </p:nvCxnSpPr>
        <p:spPr>
          <a:xfrm>
            <a:off x="7685967" y="5063627"/>
            <a:ext cx="743500" cy="0"/>
          </a:xfrm>
          <a:prstGeom prst="line">
            <a:avLst/>
          </a:prstGeom>
          <a:ln w="47625" cap="flat" cmpd="sng" algn="ctr">
            <a:solidFill>
              <a:srgbClr val="BF5F5F"/>
            </a:solidFill>
            <a:prstDash val="solid"/>
            <a:miter lim="800000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79BA5A-777B-4BF8-B496-52A4487213AE}"/>
              </a:ext>
            </a:extLst>
          </p:cNvPr>
          <p:cNvCxnSpPr>
            <a:cxnSpLocks/>
          </p:cNvCxnSpPr>
          <p:nvPr/>
        </p:nvCxnSpPr>
        <p:spPr>
          <a:xfrm>
            <a:off x="580417" y="2799737"/>
            <a:ext cx="10972866" cy="0"/>
          </a:xfrm>
          <a:prstGeom prst="line">
            <a:avLst/>
          </a:pr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1B035C-3443-4991-8A20-5DF46B2ECCFC}"/>
              </a:ext>
            </a:extLst>
          </p:cNvPr>
          <p:cNvCxnSpPr>
            <a:cxnSpLocks/>
          </p:cNvCxnSpPr>
          <p:nvPr/>
        </p:nvCxnSpPr>
        <p:spPr>
          <a:xfrm>
            <a:off x="609600" y="5676900"/>
            <a:ext cx="10972866" cy="0"/>
          </a:xfrm>
          <a:prstGeom prst="line">
            <a:avLst/>
          </a:prstGeom>
          <a:ln w="762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E5C847-3740-4B6C-8324-C62DFF94ECAB}"/>
              </a:ext>
            </a:extLst>
          </p:cNvPr>
          <p:cNvSpPr txBox="1"/>
          <p:nvPr/>
        </p:nvSpPr>
        <p:spPr>
          <a:xfrm>
            <a:off x="1024703" y="3657151"/>
            <a:ext cx="27059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For an approved complaint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DE00-1DFC-431A-BCCE-BF5916CE595F}"/>
              </a:ext>
            </a:extLst>
          </p:cNvPr>
          <p:cNvSpPr txBox="1"/>
          <p:nvPr/>
        </p:nvSpPr>
        <p:spPr>
          <a:xfrm>
            <a:off x="3221381" y="4609276"/>
            <a:ext cx="27059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For an approved response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61C2CC-766C-48BC-B3E4-F97ABC34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-9525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12720"/>
                                  </p:stCondLst>
                                  <p:childTnLst>
                                    <p:animMotion origin="layout" path="M 0.000391 -0.031250 L 0.000391 0.000694 E" pathEditMode="relative">
                                      <p:cBhvr from="" to="">
                                        <p:cTn id="6" dur="7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9960"/>
                                  </p:stCondLst>
                                  <p:childTnLst>
                                    <p:animMotion origin="layout" path="M 0.000391 -0.021528 L 0.000391 0.014583 E" pathEditMode="relative">
                                      <p:cBhvr from="" to="">
                                        <p:cTn id="8" dur="9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8D858F-5B34-48A1-90BB-CE402CE004F9}"/>
              </a:ext>
            </a:extLst>
          </p:cNvPr>
          <p:cNvSpPr/>
          <p:nvPr/>
        </p:nvSpPr>
        <p:spPr>
          <a:xfrm>
            <a:off x="8077200" y="876300"/>
            <a:ext cx="3600450" cy="2190750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250" tIns="47625" rIns="95250" bIns="0" rtlCol="0" anchor="t">
            <a:noAutofit/>
          </a:bodyPr>
          <a:lstStyle/>
          <a:p>
            <a:endParaRPr lang="en-IN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IN" b="1" dirty="0">
                <a:solidFill>
                  <a:schemeClr val="bg1"/>
                </a:solidFill>
                <a:latin typeface="Trebuchet MS" panose="020B0603020202020204" pitchFamily="34" charset="0"/>
              </a:rPr>
              <a:t>User Login</a:t>
            </a:r>
          </a:p>
          <a:p>
            <a:r>
              <a:rPr lang="en-IN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</a:p>
          <a:p>
            <a:pPr>
              <a:buAutoNum type="arabicPeriod"/>
            </a:pPr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</a:rPr>
              <a:t>Click on Complainant/Advocate Section</a:t>
            </a:r>
          </a:p>
          <a:p>
            <a:endParaRPr lang="en-IN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IN" dirty="0">
                <a:solidFill>
                  <a:schemeClr val="bg1"/>
                </a:solidFill>
                <a:latin typeface="Calibri" panose="020F0502020204030204" pitchFamily="34" charset="0"/>
              </a:rPr>
              <a:t>2. Click on Login submenu.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865C45-8CB6-4C5E-B8A5-5BA6D42BB093}"/>
              </a:ext>
            </a:extLst>
          </p:cNvPr>
          <p:cNvSpPr/>
          <p:nvPr/>
        </p:nvSpPr>
        <p:spPr>
          <a:xfrm>
            <a:off x="504825" y="3209114"/>
            <a:ext cx="11182350" cy="371475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250" tIns="47625" rIns="95250" bIns="0" rtlCol="0" anchor="t">
            <a:no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rebuchet MS" panose="020B0603020202020204" pitchFamily="34" charset="0"/>
              </a:rPr>
              <a:t>LOGIN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52510-B272-4B07-8692-E552A6E9363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904875"/>
            <a:ext cx="7534275" cy="2124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52FE8E-BFAE-487E-928B-F137A14C98E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621124"/>
            <a:ext cx="11172825" cy="283845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1D1DBD3E-6CB6-4467-83C3-8FDA52890025}"/>
              </a:ext>
            </a:extLst>
          </p:cNvPr>
          <p:cNvSpPr/>
          <p:nvPr/>
        </p:nvSpPr>
        <p:spPr>
          <a:xfrm>
            <a:off x="1887164" y="2071992"/>
            <a:ext cx="1145635" cy="14907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00A4A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250" tIns="0" rIns="95250" bIns="0" rtlCol="0" anchor="ctr">
            <a:noAutofit/>
          </a:bodyPr>
          <a:lstStyle/>
          <a:p>
            <a:pPr algn="ctr"/>
            <a:r>
              <a:rPr lang="en-IN" sz="975">
                <a:solidFill>
                  <a:srgbClr val="FFFFFF"/>
                </a:solidFill>
                <a:latin typeface="Trebuchet MS" panose="020B0603020202020204" pitchFamily="34" charset="0"/>
              </a:rPr>
              <a:t>Next page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6CE2551-63A6-4A45-B89F-6C4739070BD2}"/>
              </a:ext>
            </a:extLst>
          </p:cNvPr>
          <p:cNvSpPr/>
          <p:nvPr/>
        </p:nvSpPr>
        <p:spPr>
          <a:xfrm>
            <a:off x="428625" y="1914525"/>
            <a:ext cx="542925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1D335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250" tIns="0" rIns="95250" bIns="0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7006E-B64D-4711-BF7C-F76FB4C6546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User Login</a:t>
            </a:r>
            <a:endParaRPr lang="en-IN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43DE90-83DE-4E3C-AF65-9B0C5AF02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xit" presetSubtype="0" accel="50000" decel="50000" fill="hold" grpId="0" nodeType="withEffect">
                                  <p:stCondLst>
                                    <p:cond delay="251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xit" presetSubtype="0" accel="50000" decel="50000" fill="hold" grpId="0" nodeType="withEffect">
                                  <p:stCondLst>
                                    <p:cond delay="2514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xit" presetSubtype="0" accel="50000" decel="50000" fill="hold" nodeType="withEffect">
                                  <p:stCondLst>
                                    <p:cond delay="2514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xit" presetSubtype="0" accel="50000" decel="50000" fill="hold" nodeType="withEffect">
                                  <p:stCondLst>
                                    <p:cond delay="2514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1460"/>
                                  </p:stCondLst>
                                  <p:childTnLst>
                                    <p:animMotion origin="layout" path="M 0.000391 0.000000 L 0.000391 0.186111 E" pathEditMode="relative">
                                      <p:cBhvr from="" to="">
                                        <p:cTn id="14" dur="130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exit" presetSubtype="0" accel="50000" decel="50000" fill="hold" grpId="1" nodeType="withEffect">
                                  <p:stCondLst>
                                    <p:cond delay="251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xit" presetSubtype="0" accel="50000" decel="50000" fill="hold" grpId="0" nodeType="withEffect">
                                  <p:stCondLst>
                                    <p:cond delay="2514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 (for filed case CC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14D23-6064-4C9E-AC04-09F7414330D8}"/>
              </a:ext>
            </a:extLst>
          </p:cNvPr>
          <p:cNvSpPr txBox="1"/>
          <p:nvPr/>
        </p:nvSpPr>
        <p:spPr>
          <a:xfrm>
            <a:off x="443883" y="956531"/>
            <a:ext cx="1123913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Once case is approved by the forum ,</a:t>
            </a:r>
          </a:p>
          <a:p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Opposite parties could take action on filed case.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Opposite Party involved in the case could write a response.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To file a response for CC case type, opposite party is required to login and go to</a:t>
            </a:r>
          </a:p>
          <a:p>
            <a:r>
              <a:rPr lang="en-IN" sz="1400" dirty="0"/>
              <a:t>      Write Response menu  and click on File Response(by Respondent) submenu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3F1F4-C7DC-43DF-89A1-DDA48A71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3" y="2365917"/>
            <a:ext cx="11239130" cy="236600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11C2DDB-40F9-48DD-80E9-D66FF595EA48}"/>
              </a:ext>
            </a:extLst>
          </p:cNvPr>
          <p:cNvSpPr/>
          <p:nvPr/>
        </p:nvSpPr>
        <p:spPr>
          <a:xfrm rot="10800000">
            <a:off x="5852160" y="3371231"/>
            <a:ext cx="536925" cy="296529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812BA-D793-4041-9842-321460A01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 (for filed case CC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14D23-6064-4C9E-AC04-09F7414330D8}"/>
              </a:ext>
            </a:extLst>
          </p:cNvPr>
          <p:cNvSpPr txBox="1"/>
          <p:nvPr/>
        </p:nvSpPr>
        <p:spPr>
          <a:xfrm>
            <a:off x="443882" y="956532"/>
            <a:ext cx="1123913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Case for  which response is to be written could be located/searched either by Fano or by reference Number</a:t>
            </a:r>
          </a:p>
          <a:p>
            <a:r>
              <a:rPr lang="en-IN" sz="1400" b="1" dirty="0"/>
              <a:t>1. Search by Reference Number:</a:t>
            </a:r>
          </a:p>
          <a:p>
            <a:r>
              <a:rPr lang="en-IN" sz="1400" dirty="0"/>
              <a:t>    Put in Case Reference number in the right panel and </a:t>
            </a:r>
          </a:p>
          <a:p>
            <a:r>
              <a:rPr lang="en-IN" sz="1400" dirty="0"/>
              <a:t>    Click on submit button</a:t>
            </a:r>
          </a:p>
          <a:p>
            <a:endParaRPr lang="en-IN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03C11-8C46-4274-A6D0-C6DF4E040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83" y="2046366"/>
            <a:ext cx="11239130" cy="2268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5310E5-300C-420C-AC5A-C5F1FD11F79F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24D50-8075-41DA-9078-9C3CAC64CC10}"/>
              </a:ext>
            </a:extLst>
          </p:cNvPr>
          <p:cNvSpPr txBox="1"/>
          <p:nvPr/>
        </p:nvSpPr>
        <p:spPr>
          <a:xfrm>
            <a:off x="5894774" y="4571601"/>
            <a:ext cx="5788239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            OR</a:t>
            </a:r>
          </a:p>
          <a:p>
            <a:r>
              <a:rPr lang="en-IN" sz="1400" b="1" dirty="0"/>
              <a:t>2. Search by Fano/</a:t>
            </a:r>
            <a:r>
              <a:rPr lang="en-IN" sz="1400" b="1" dirty="0" err="1"/>
              <a:t>Caseno</a:t>
            </a:r>
            <a:r>
              <a:rPr lang="en-IN" sz="1400" b="1" dirty="0"/>
              <a:t>:</a:t>
            </a:r>
          </a:p>
          <a:p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    Select the consumer Forum </a:t>
            </a:r>
          </a:p>
          <a:p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    Put in case number/FANO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    Click on submit button.</a:t>
            </a: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134645F5-FEB0-404E-8334-747FBAE6D5E6}"/>
              </a:ext>
            </a:extLst>
          </p:cNvPr>
          <p:cNvSpPr/>
          <p:nvPr/>
        </p:nvSpPr>
        <p:spPr>
          <a:xfrm rot="5400000">
            <a:off x="1717828" y="1810424"/>
            <a:ext cx="1278385" cy="3524434"/>
          </a:xfrm>
          <a:prstGeom prst="rightBracket">
            <a:avLst>
              <a:gd name="adj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B1C52AD-59CA-4C0A-A336-19B6524C28B9}"/>
              </a:ext>
            </a:extLst>
          </p:cNvPr>
          <p:cNvCxnSpPr>
            <a:cxnSpLocks/>
          </p:cNvCxnSpPr>
          <p:nvPr/>
        </p:nvCxnSpPr>
        <p:spPr>
          <a:xfrm>
            <a:off x="1212980" y="1604865"/>
            <a:ext cx="6354147" cy="2052735"/>
          </a:xfrm>
          <a:prstGeom prst="bentConnector3">
            <a:avLst>
              <a:gd name="adj1" fmla="val 10257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03CABB3C-B11D-458D-8A49-E4E3CA9CD20C}"/>
              </a:ext>
            </a:extLst>
          </p:cNvPr>
          <p:cNvCxnSpPr>
            <a:cxnSpLocks/>
          </p:cNvCxnSpPr>
          <p:nvPr/>
        </p:nvCxnSpPr>
        <p:spPr>
          <a:xfrm>
            <a:off x="2304661" y="1763486"/>
            <a:ext cx="3998485" cy="2120263"/>
          </a:xfrm>
          <a:prstGeom prst="bentConnector3">
            <a:avLst>
              <a:gd name="adj1" fmla="val 6563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9EFAEA7-520A-4768-9080-AAAD1E844B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666" b="1072"/>
          <a:stretch/>
        </p:blipFill>
        <p:spPr>
          <a:xfrm>
            <a:off x="488271" y="4483004"/>
            <a:ext cx="4660774" cy="196218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5AA122-8ABA-49D3-BF00-35C6DF1A2E77}"/>
              </a:ext>
            </a:extLst>
          </p:cNvPr>
          <p:cNvCxnSpPr/>
          <p:nvPr/>
        </p:nvCxnSpPr>
        <p:spPr>
          <a:xfrm flipH="1">
            <a:off x="3790765" y="5850384"/>
            <a:ext cx="2104009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99BFF1-492D-4E8A-8DE8-18BF357C42ED}"/>
              </a:ext>
            </a:extLst>
          </p:cNvPr>
          <p:cNvCxnSpPr/>
          <p:nvPr/>
        </p:nvCxnSpPr>
        <p:spPr>
          <a:xfrm flipH="1">
            <a:off x="3391270" y="6178858"/>
            <a:ext cx="2503504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D83CDD50-726D-46A4-8A66-E83D4FD6466A}"/>
              </a:ext>
            </a:extLst>
          </p:cNvPr>
          <p:cNvSpPr/>
          <p:nvPr/>
        </p:nvSpPr>
        <p:spPr>
          <a:xfrm>
            <a:off x="849086" y="3797559"/>
            <a:ext cx="731139" cy="685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15A411-B1DE-49E6-A49B-BC1537FAF099}"/>
              </a:ext>
            </a:extLst>
          </p:cNvPr>
          <p:cNvCxnSpPr/>
          <p:nvPr/>
        </p:nvCxnSpPr>
        <p:spPr>
          <a:xfrm flipH="1">
            <a:off x="1617216" y="5335792"/>
            <a:ext cx="4429958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8F558B-0FB9-43CA-B849-F3FEE6C9BCAF}"/>
              </a:ext>
            </a:extLst>
          </p:cNvPr>
          <p:cNvCxnSpPr>
            <a:cxnSpLocks/>
          </p:cNvCxnSpPr>
          <p:nvPr/>
        </p:nvCxnSpPr>
        <p:spPr>
          <a:xfrm flipH="1">
            <a:off x="3790766" y="5831722"/>
            <a:ext cx="2180826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C8B527-2E43-4F04-AB18-9B9269C4E774}"/>
              </a:ext>
            </a:extLst>
          </p:cNvPr>
          <p:cNvCxnSpPr>
            <a:cxnSpLocks/>
          </p:cNvCxnSpPr>
          <p:nvPr/>
        </p:nvCxnSpPr>
        <p:spPr>
          <a:xfrm flipH="1">
            <a:off x="3391270" y="6178858"/>
            <a:ext cx="2580322" cy="51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BE1FBE-8F3A-4A22-B4AF-08FBB3A76287}"/>
              </a:ext>
            </a:extLst>
          </p:cNvPr>
          <p:cNvCxnSpPr/>
          <p:nvPr/>
        </p:nvCxnSpPr>
        <p:spPr>
          <a:xfrm flipH="1">
            <a:off x="1648317" y="5320240"/>
            <a:ext cx="4429958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85832C5-C40D-4713-9357-9BA93E5AC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Response(for filed case CC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7E7EA-FB00-483C-B629-CB16142843B1}"/>
              </a:ext>
            </a:extLst>
          </p:cNvPr>
          <p:cNvSpPr txBox="1"/>
          <p:nvPr/>
        </p:nvSpPr>
        <p:spPr>
          <a:xfrm>
            <a:off x="443883" y="956531"/>
            <a:ext cx="1123913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IN" sz="1400" dirty="0"/>
          </a:p>
          <a:p>
            <a:r>
              <a:rPr lang="en-IN" sz="1400" dirty="0"/>
              <a:t>Next Page  opens up with 5 tabs . Each represents different sections of case details.</a:t>
            </a:r>
          </a:p>
          <a:p>
            <a:endParaRPr lang="en-IN" sz="1400" dirty="0"/>
          </a:p>
          <a:p>
            <a:r>
              <a:rPr lang="en-IN" sz="1400" dirty="0"/>
              <a:t>Case Details Tab will show the some basic details related to the case like </a:t>
            </a:r>
            <a:r>
              <a:rPr lang="en-IN" sz="1400" dirty="0" err="1"/>
              <a:t>referenece</a:t>
            </a:r>
            <a:r>
              <a:rPr lang="en-IN" sz="1400" dirty="0"/>
              <a:t> n, Case number, amount , hearing date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602AA-E219-4E4E-B34F-3D674203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3" y="2276472"/>
            <a:ext cx="11239130" cy="328982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4322B6F-DB8A-4911-BC35-5DD39AC053CB}"/>
              </a:ext>
            </a:extLst>
          </p:cNvPr>
          <p:cNvSpPr/>
          <p:nvPr/>
        </p:nvSpPr>
        <p:spPr>
          <a:xfrm>
            <a:off x="1997475" y="3208962"/>
            <a:ext cx="417251" cy="22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77892B0-F7C6-41DD-93AD-9EC1DF5E7837}"/>
              </a:ext>
            </a:extLst>
          </p:cNvPr>
          <p:cNvSpPr/>
          <p:nvPr/>
        </p:nvSpPr>
        <p:spPr>
          <a:xfrm rot="16200000">
            <a:off x="2812743" y="591529"/>
            <a:ext cx="656947" cy="5394666"/>
          </a:xfrm>
          <a:prstGeom prst="rightBrace">
            <a:avLst>
              <a:gd name="adj1" fmla="val 8333"/>
              <a:gd name="adj2" fmla="val 5032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578CD-7429-4F92-B9CF-34EFAECBB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 (for filed case CC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7E7EA-FB00-483C-B629-CB16142843B1}"/>
              </a:ext>
            </a:extLst>
          </p:cNvPr>
          <p:cNvSpPr txBox="1"/>
          <p:nvPr/>
        </p:nvSpPr>
        <p:spPr>
          <a:xfrm>
            <a:off x="443883" y="956531"/>
            <a:ext cx="1123913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Adjacent to Case Details tab is Filing Details tab</a:t>
            </a:r>
          </a:p>
          <a:p>
            <a:endParaRPr lang="en-IN" sz="1400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Here you will get information about complainants and respondents and submitted documents by the petitioner.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71185-5C14-4833-9302-01C1075D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2182587"/>
            <a:ext cx="11239129" cy="371888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F513F789-7576-4F67-A74C-7931388BE40A}"/>
              </a:ext>
            </a:extLst>
          </p:cNvPr>
          <p:cNvSpPr/>
          <p:nvPr/>
        </p:nvSpPr>
        <p:spPr>
          <a:xfrm rot="16200000">
            <a:off x="3093869" y="-838110"/>
            <a:ext cx="656947" cy="5956920"/>
          </a:xfrm>
          <a:prstGeom prst="rightBrace">
            <a:avLst>
              <a:gd name="adj1" fmla="val 8333"/>
              <a:gd name="adj2" fmla="val 5032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F6FE21F-91B9-4841-87BD-B18E1C504919}"/>
              </a:ext>
            </a:extLst>
          </p:cNvPr>
          <p:cNvSpPr/>
          <p:nvPr/>
        </p:nvSpPr>
        <p:spPr>
          <a:xfrm>
            <a:off x="2920752" y="2182587"/>
            <a:ext cx="417251" cy="22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4451C-7151-4643-A563-5CA30B54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5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B1F55B-CFB1-411E-A89E-ABF7313CEDAB}"/>
              </a:ext>
            </a:extLst>
          </p:cNvPr>
          <p:cNvSpPr txBox="1"/>
          <p:nvPr/>
        </p:nvSpPr>
        <p:spPr>
          <a:xfrm>
            <a:off x="443883" y="470517"/>
            <a:ext cx="112391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Write Response by Opposite Party : </a:t>
            </a:r>
            <a:r>
              <a:rPr lang="en-IN" b="1" dirty="0"/>
              <a:t>File Response (for filed case CC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7E7EA-FB00-483C-B629-CB16142843B1}"/>
              </a:ext>
            </a:extLst>
          </p:cNvPr>
          <p:cNvSpPr txBox="1"/>
          <p:nvPr/>
        </p:nvSpPr>
        <p:spPr>
          <a:xfrm>
            <a:off x="443883" y="965928"/>
            <a:ext cx="1123913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Filing Details     </a:t>
            </a:r>
            <a:r>
              <a:rPr lang="en-IN" sz="1400" i="1" dirty="0" err="1"/>
              <a:t>cont</a:t>
            </a:r>
            <a:r>
              <a:rPr lang="en-IN" sz="1400" i="1" dirty="0"/>
              <a:t>…..</a:t>
            </a:r>
          </a:p>
          <a:p>
            <a:endParaRPr lang="en-IN" sz="1400" i="1" dirty="0"/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Uploaded Documents by complainant will be visible to opposite party  by clicking on download button.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400" dirty="0"/>
              <a:t>The documents will get downloaded and can be viewed by respondent.</a:t>
            </a:r>
          </a:p>
          <a:p>
            <a:pPr marL="342900" indent="-342900">
              <a:buFont typeface="+mj-lt"/>
              <a:buAutoNum type="arabicPeriod"/>
            </a:pPr>
            <a:endParaRPr lang="en-IN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E1EA9-348F-4B15-8D3A-0DB19CE0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3" y="2308166"/>
            <a:ext cx="11239130" cy="3345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7C4F2-CB6D-43E4-962E-14646E737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0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949</Words>
  <Application>Microsoft Office PowerPoint</Application>
  <PresentationFormat>Widescreen</PresentationFormat>
  <Paragraphs>133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File_Response</dc:title>
  <dc:creator>aum.spritual@outlook.com</dc:creator>
  <cp:lastModifiedBy>aum.spritual@outlook.com</cp:lastModifiedBy>
  <cp:revision>11</cp:revision>
  <dcterms:created xsi:type="dcterms:W3CDTF">2020-07-16T10:13:27Z</dcterms:created>
  <dcterms:modified xsi:type="dcterms:W3CDTF">2020-07-25T07:55:42Z</dcterms:modified>
</cp:coreProperties>
</file>