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m.spritual@outlook.com" userId="6d45900558b7f828" providerId="LiveId" clId="{10248EEF-B644-41B1-9981-8B12C3976E64}"/>
    <pc:docChg chg="undo custSel delSld modSld">
      <pc:chgData name="aum.spritual@outlook.com" userId="6d45900558b7f828" providerId="LiveId" clId="{10248EEF-B644-41B1-9981-8B12C3976E64}" dt="2020-07-22T12:29:17.976" v="287" actId="113"/>
      <pc:docMkLst>
        <pc:docMk/>
      </pc:docMkLst>
      <pc:sldChg chg="del">
        <pc:chgData name="aum.spritual@outlook.com" userId="6d45900558b7f828" providerId="LiveId" clId="{10248EEF-B644-41B1-9981-8B12C3976E64}" dt="2020-07-22T12:10:49.633" v="0" actId="2696"/>
        <pc:sldMkLst>
          <pc:docMk/>
          <pc:sldMk cId="412687098" sldId="256"/>
        </pc:sldMkLst>
      </pc:sldChg>
      <pc:sldChg chg="addSp delSp modSp mod setBg delAnim">
        <pc:chgData name="aum.spritual@outlook.com" userId="6d45900558b7f828" providerId="LiveId" clId="{10248EEF-B644-41B1-9981-8B12C3976E64}" dt="2020-07-22T12:26:42.953" v="243"/>
        <pc:sldMkLst>
          <pc:docMk/>
          <pc:sldMk cId="2983389320" sldId="257"/>
        </pc:sldMkLst>
        <pc:spChg chg="del">
          <ac:chgData name="aum.spritual@outlook.com" userId="6d45900558b7f828" providerId="LiveId" clId="{10248EEF-B644-41B1-9981-8B12C3976E64}" dt="2020-07-22T12:10:55.834" v="1" actId="478"/>
          <ac:spMkLst>
            <pc:docMk/>
            <pc:sldMk cId="2983389320" sldId="257"/>
            <ac:spMk id="2" creationId="{5022BA8E-5AB2-480E-B8B5-5927B95AF14B}"/>
          </ac:spMkLst>
        </pc:spChg>
        <pc:spChg chg="add del">
          <ac:chgData name="aum.spritual@outlook.com" userId="6d45900558b7f828" providerId="LiveId" clId="{10248EEF-B644-41B1-9981-8B12C3976E64}" dt="2020-07-22T12:11:08.216" v="4" actId="478"/>
          <ac:spMkLst>
            <pc:docMk/>
            <pc:sldMk cId="2983389320" sldId="257"/>
            <ac:spMk id="3" creationId="{6B2C28D0-32F6-4206-B7A8-A357B1B6D946}"/>
          </ac:spMkLst>
        </pc:spChg>
        <pc:spChg chg="del">
          <ac:chgData name="aum.spritual@outlook.com" userId="6d45900558b7f828" providerId="LiveId" clId="{10248EEF-B644-41B1-9981-8B12C3976E64}" dt="2020-07-22T12:11:17.191" v="6" actId="478"/>
          <ac:spMkLst>
            <pc:docMk/>
            <pc:sldMk cId="2983389320" sldId="257"/>
            <ac:spMk id="10" creationId="{DC9680DB-EDEA-4A7F-930F-97BB29880F8F}"/>
          </ac:spMkLst>
        </pc:spChg>
        <pc:spChg chg="add del mod">
          <ac:chgData name="aum.spritual@outlook.com" userId="6d45900558b7f828" providerId="LiveId" clId="{10248EEF-B644-41B1-9981-8B12C3976E64}" dt="2020-07-22T12:11:12.051" v="5" actId="478"/>
          <ac:spMkLst>
            <pc:docMk/>
            <pc:sldMk cId="2983389320" sldId="257"/>
            <ac:spMk id="11" creationId="{C4244638-3E7C-4A8F-B34B-C21CB383EA7A}"/>
          </ac:spMkLst>
        </pc:spChg>
        <pc:picChg chg="del">
          <ac:chgData name="aum.spritual@outlook.com" userId="6d45900558b7f828" providerId="LiveId" clId="{10248EEF-B644-41B1-9981-8B12C3976E64}" dt="2020-07-22T12:11:01.011" v="2" actId="478"/>
          <ac:picMkLst>
            <pc:docMk/>
            <pc:sldMk cId="2983389320" sldId="257"/>
            <ac:picMk id="9" creationId="{D322CAA5-E87B-45A3-AE1F-D95F5DE1BC00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7:42.130" v="262" actId="5793"/>
        <pc:sldMkLst>
          <pc:docMk/>
          <pc:sldMk cId="3812316316" sldId="258"/>
        </pc:sldMkLst>
        <pc:spChg chg="del">
          <ac:chgData name="aum.spritual@outlook.com" userId="6d45900558b7f828" providerId="LiveId" clId="{10248EEF-B644-41B1-9981-8B12C3976E64}" dt="2020-07-22T12:12:05.345" v="8" actId="478"/>
          <ac:spMkLst>
            <pc:docMk/>
            <pc:sldMk cId="3812316316" sldId="258"/>
            <ac:spMk id="2" creationId="{A39843AF-5675-4FEC-BA0D-F3C9F883CB55}"/>
          </ac:spMkLst>
        </pc:spChg>
        <pc:spChg chg="mod">
          <ac:chgData name="aum.spritual@outlook.com" userId="6d45900558b7f828" providerId="LiveId" clId="{10248EEF-B644-41B1-9981-8B12C3976E64}" dt="2020-07-22T12:27:42.130" v="262" actId="5793"/>
          <ac:spMkLst>
            <pc:docMk/>
            <pc:sldMk cId="3812316316" sldId="258"/>
            <ac:spMk id="3" creationId="{0BF96D1E-4E5D-4153-9CE5-658E6CBE9C73}"/>
          </ac:spMkLst>
        </pc:spChg>
        <pc:spChg chg="del">
          <ac:chgData name="aum.spritual@outlook.com" userId="6d45900558b7f828" providerId="LiveId" clId="{10248EEF-B644-41B1-9981-8B12C3976E64}" dt="2020-07-22T12:12:35.047" v="15" actId="478"/>
          <ac:spMkLst>
            <pc:docMk/>
            <pc:sldMk cId="3812316316" sldId="258"/>
            <ac:spMk id="8" creationId="{D04399DE-2903-43CB-91CB-2DAD879F5824}"/>
          </ac:spMkLst>
        </pc:spChg>
        <pc:spChg chg="add del mod">
          <ac:chgData name="aum.spritual@outlook.com" userId="6d45900558b7f828" providerId="LiveId" clId="{10248EEF-B644-41B1-9981-8B12C3976E64}" dt="2020-07-22T12:12:09.461" v="9" actId="478"/>
          <ac:spMkLst>
            <pc:docMk/>
            <pc:sldMk cId="3812316316" sldId="258"/>
            <ac:spMk id="9" creationId="{2F88089A-FE45-4C47-B945-5C8D17E24B9D}"/>
          </ac:spMkLst>
        </pc:spChg>
        <pc:picChg chg="mod">
          <ac:chgData name="aum.spritual@outlook.com" userId="6d45900558b7f828" providerId="LiveId" clId="{10248EEF-B644-41B1-9981-8B12C3976E64}" dt="2020-07-22T12:11:36.423" v="7" actId="14100"/>
          <ac:picMkLst>
            <pc:docMk/>
            <pc:sldMk cId="3812316316" sldId="258"/>
            <ac:picMk id="6" creationId="{5DE8EC60-85B0-45B1-95A2-E0BECAE942B1}"/>
          </ac:picMkLst>
        </pc:picChg>
        <pc:picChg chg="del">
          <ac:chgData name="aum.spritual@outlook.com" userId="6d45900558b7f828" providerId="LiveId" clId="{10248EEF-B644-41B1-9981-8B12C3976E64}" dt="2020-07-22T12:12:11.968" v="10" actId="478"/>
          <ac:picMkLst>
            <pc:docMk/>
            <pc:sldMk cId="3812316316" sldId="258"/>
            <ac:picMk id="7" creationId="{5BDF2E82-C8E3-488C-BB97-5A4A8EE71811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51.834" v="244" actId="478"/>
        <pc:sldMkLst>
          <pc:docMk/>
          <pc:sldMk cId="3733805164" sldId="259"/>
        </pc:sldMkLst>
        <pc:spChg chg="del">
          <ac:chgData name="aum.spritual@outlook.com" userId="6d45900558b7f828" providerId="LiveId" clId="{10248EEF-B644-41B1-9981-8B12C3976E64}" dt="2020-07-22T12:12:19.079" v="11" actId="478"/>
          <ac:spMkLst>
            <pc:docMk/>
            <pc:sldMk cId="3733805164" sldId="259"/>
            <ac:spMk id="2" creationId="{0310514E-DED7-46F6-B54C-8F8560907D77}"/>
          </ac:spMkLst>
        </pc:spChg>
        <pc:spChg chg="add del mod">
          <ac:chgData name="aum.spritual@outlook.com" userId="6d45900558b7f828" providerId="LiveId" clId="{10248EEF-B644-41B1-9981-8B12C3976E64}" dt="2020-07-22T12:12:22.730" v="12" actId="478"/>
          <ac:spMkLst>
            <pc:docMk/>
            <pc:sldMk cId="3733805164" sldId="259"/>
            <ac:spMk id="8" creationId="{CE82B1AF-6CF5-4B91-B3B0-B0886C806B69}"/>
          </ac:spMkLst>
        </pc:spChg>
        <pc:spChg chg="del">
          <ac:chgData name="aum.spritual@outlook.com" userId="6d45900558b7f828" providerId="LiveId" clId="{10248EEF-B644-41B1-9981-8B12C3976E64}" dt="2020-07-22T12:26:51.834" v="244" actId="478"/>
          <ac:spMkLst>
            <pc:docMk/>
            <pc:sldMk cId="3733805164" sldId="259"/>
            <ac:spMk id="13" creationId="{D52E85FA-50AC-4DE5-B4DB-1BA66D42B00D}"/>
          </ac:spMkLst>
        </pc:spChg>
        <pc:picChg chg="del">
          <ac:chgData name="aum.spritual@outlook.com" userId="6d45900558b7f828" providerId="LiveId" clId="{10248EEF-B644-41B1-9981-8B12C3976E64}" dt="2020-07-22T12:12:26.446" v="13" actId="478"/>
          <ac:picMkLst>
            <pc:docMk/>
            <pc:sldMk cId="3733805164" sldId="259"/>
            <ac:picMk id="12" creationId="{AE07B317-DAF0-4021-8D95-B4356214D715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8:12.143" v="272" actId="20577"/>
        <pc:sldMkLst>
          <pc:docMk/>
          <pc:sldMk cId="1720967337" sldId="260"/>
        </pc:sldMkLst>
        <pc:spChg chg="del">
          <ac:chgData name="aum.spritual@outlook.com" userId="6d45900558b7f828" providerId="LiveId" clId="{10248EEF-B644-41B1-9981-8B12C3976E64}" dt="2020-07-22T12:12:47.595" v="16" actId="478"/>
          <ac:spMkLst>
            <pc:docMk/>
            <pc:sldMk cId="1720967337" sldId="260"/>
            <ac:spMk id="2" creationId="{6316173A-B632-4357-863D-1D1C9B0572F7}"/>
          </ac:spMkLst>
        </pc:spChg>
        <pc:spChg chg="mod">
          <ac:chgData name="aum.spritual@outlook.com" userId="6d45900558b7f828" providerId="LiveId" clId="{10248EEF-B644-41B1-9981-8B12C3976E64}" dt="2020-07-22T12:28:12.143" v="272" actId="20577"/>
          <ac:spMkLst>
            <pc:docMk/>
            <pc:sldMk cId="1720967337" sldId="260"/>
            <ac:spMk id="4" creationId="{5924E4AB-C91E-4E12-85B0-5ACF469F5FA8}"/>
          </ac:spMkLst>
        </pc:spChg>
        <pc:spChg chg="add del mod">
          <ac:chgData name="aum.spritual@outlook.com" userId="6d45900558b7f828" providerId="LiveId" clId="{10248EEF-B644-41B1-9981-8B12C3976E64}" dt="2020-07-22T12:12:51.869" v="18" actId="478"/>
          <ac:spMkLst>
            <pc:docMk/>
            <pc:sldMk cId="1720967337" sldId="260"/>
            <ac:spMk id="11" creationId="{12B571DD-304F-47F2-A567-C7E936C62849}"/>
          </ac:spMkLst>
        </pc:spChg>
        <pc:spChg chg="del">
          <ac:chgData name="aum.spritual@outlook.com" userId="6d45900558b7f828" providerId="LiveId" clId="{10248EEF-B644-41B1-9981-8B12C3976E64}" dt="2020-07-22T12:12:31.108" v="14" actId="478"/>
          <ac:spMkLst>
            <pc:docMk/>
            <pc:sldMk cId="1720967337" sldId="260"/>
            <ac:spMk id="14" creationId="{47CBF0DD-3791-4B84-B2CA-E7A1A67E5702}"/>
          </ac:spMkLst>
        </pc:spChg>
        <pc:picChg chg="del">
          <ac:chgData name="aum.spritual@outlook.com" userId="6d45900558b7f828" providerId="LiveId" clId="{10248EEF-B644-41B1-9981-8B12C3976E64}" dt="2020-07-22T12:12:49.534" v="17" actId="478"/>
          <ac:picMkLst>
            <pc:docMk/>
            <pc:sldMk cId="1720967337" sldId="260"/>
            <ac:picMk id="13" creationId="{8A361C13-0EE5-4ABF-8305-F581AD82B10A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8:20.958" v="274" actId="5793"/>
        <pc:sldMkLst>
          <pc:docMk/>
          <pc:sldMk cId="2589288045" sldId="261"/>
        </pc:sldMkLst>
        <pc:spChg chg="del">
          <ac:chgData name="aum.spritual@outlook.com" userId="6d45900558b7f828" providerId="LiveId" clId="{10248EEF-B644-41B1-9981-8B12C3976E64}" dt="2020-07-22T12:12:59.216" v="19" actId="478"/>
          <ac:spMkLst>
            <pc:docMk/>
            <pc:sldMk cId="2589288045" sldId="261"/>
            <ac:spMk id="2" creationId="{E2BC627C-6E60-4631-8C89-6C6C27A8239E}"/>
          </ac:spMkLst>
        </pc:spChg>
        <pc:spChg chg="mod">
          <ac:chgData name="aum.spritual@outlook.com" userId="6d45900558b7f828" providerId="LiveId" clId="{10248EEF-B644-41B1-9981-8B12C3976E64}" dt="2020-07-22T12:28:20.958" v="274" actId="5793"/>
          <ac:spMkLst>
            <pc:docMk/>
            <pc:sldMk cId="2589288045" sldId="261"/>
            <ac:spMk id="4" creationId="{B1FB84B2-BB22-482D-BEA2-6F98E97F9307}"/>
          </ac:spMkLst>
        </pc:spChg>
        <pc:spChg chg="add del mod">
          <ac:chgData name="aum.spritual@outlook.com" userId="6d45900558b7f828" providerId="LiveId" clId="{10248EEF-B644-41B1-9981-8B12C3976E64}" dt="2020-07-22T12:13:03.912" v="21" actId="478"/>
          <ac:spMkLst>
            <pc:docMk/>
            <pc:sldMk cId="2589288045" sldId="261"/>
            <ac:spMk id="11" creationId="{F50F274E-9730-450B-8ABC-9C8155F30470}"/>
          </ac:spMkLst>
        </pc:spChg>
        <pc:spChg chg="del">
          <ac:chgData name="aum.spritual@outlook.com" userId="6d45900558b7f828" providerId="LiveId" clId="{10248EEF-B644-41B1-9981-8B12C3976E64}" dt="2020-07-22T12:18:55.236" v="88" actId="478"/>
          <ac:spMkLst>
            <pc:docMk/>
            <pc:sldMk cId="2589288045" sldId="261"/>
            <ac:spMk id="14" creationId="{CAF15DFD-4A0A-44CB-A55C-31C77C289731}"/>
          </ac:spMkLst>
        </pc:spChg>
        <pc:picChg chg="del">
          <ac:chgData name="aum.spritual@outlook.com" userId="6d45900558b7f828" providerId="LiveId" clId="{10248EEF-B644-41B1-9981-8B12C3976E64}" dt="2020-07-22T12:13:01.174" v="20" actId="478"/>
          <ac:picMkLst>
            <pc:docMk/>
            <pc:sldMk cId="2589288045" sldId="261"/>
            <ac:picMk id="13" creationId="{78B4F19E-0ADD-4684-AB5A-CC24531CE0DF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2438495314" sldId="262"/>
        </pc:sldMkLst>
        <pc:spChg chg="del">
          <ac:chgData name="aum.spritual@outlook.com" userId="6d45900558b7f828" providerId="LiveId" clId="{10248EEF-B644-41B1-9981-8B12C3976E64}" dt="2020-07-22T12:18:36.743" v="85" actId="478"/>
          <ac:spMkLst>
            <pc:docMk/>
            <pc:sldMk cId="2438495314" sldId="262"/>
            <ac:spMk id="2" creationId="{E7EB4C63-D607-45DD-91F1-FF79F794E85E}"/>
          </ac:spMkLst>
        </pc:spChg>
        <pc:spChg chg="add del mod">
          <ac:chgData name="aum.spritual@outlook.com" userId="6d45900558b7f828" providerId="LiveId" clId="{10248EEF-B644-41B1-9981-8B12C3976E64}" dt="2020-07-22T12:18:43.316" v="87" actId="478"/>
          <ac:spMkLst>
            <pc:docMk/>
            <pc:sldMk cId="2438495314" sldId="262"/>
            <ac:spMk id="8" creationId="{D0F47D06-264E-494B-AA34-D1EF3B2A09FA}"/>
          </ac:spMkLst>
        </pc:spChg>
        <pc:spChg chg="del">
          <ac:chgData name="aum.spritual@outlook.com" userId="6d45900558b7f828" providerId="LiveId" clId="{10248EEF-B644-41B1-9981-8B12C3976E64}" dt="2020-07-22T12:18:58.620" v="89" actId="478"/>
          <ac:spMkLst>
            <pc:docMk/>
            <pc:sldMk cId="2438495314" sldId="262"/>
            <ac:spMk id="11" creationId="{BFDB6927-8323-4B5D-A4E8-E4266ADAFB7D}"/>
          </ac:spMkLst>
        </pc:spChg>
        <pc:picChg chg="del">
          <ac:chgData name="aum.spritual@outlook.com" userId="6d45900558b7f828" providerId="LiveId" clId="{10248EEF-B644-41B1-9981-8B12C3976E64}" dt="2020-07-22T12:18:38.464" v="86" actId="478"/>
          <ac:picMkLst>
            <pc:docMk/>
            <pc:sldMk cId="2438495314" sldId="262"/>
            <ac:picMk id="10" creationId="{5FE54A96-8B3C-4804-99A9-71796D78E711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2259781878" sldId="263"/>
        </pc:sldMkLst>
        <pc:spChg chg="del">
          <ac:chgData name="aum.spritual@outlook.com" userId="6d45900558b7f828" providerId="LiveId" clId="{10248EEF-B644-41B1-9981-8B12C3976E64}" dt="2020-07-22T12:19:02.205" v="90" actId="478"/>
          <ac:spMkLst>
            <pc:docMk/>
            <pc:sldMk cId="2259781878" sldId="263"/>
            <ac:spMk id="2" creationId="{E7585251-39F6-43A8-B16E-C2CBA5FC9DA6}"/>
          </ac:spMkLst>
        </pc:spChg>
        <pc:spChg chg="mod">
          <ac:chgData name="aum.spritual@outlook.com" userId="6d45900558b7f828" providerId="LiveId" clId="{10248EEF-B644-41B1-9981-8B12C3976E64}" dt="2020-07-22T12:19:14.927" v="95" actId="5793"/>
          <ac:spMkLst>
            <pc:docMk/>
            <pc:sldMk cId="2259781878" sldId="263"/>
            <ac:spMk id="4" creationId="{B5AB7D19-7644-4B6C-BB1B-43DDD12A404B}"/>
          </ac:spMkLst>
        </pc:spChg>
        <pc:spChg chg="mod">
          <ac:chgData name="aum.spritual@outlook.com" userId="6d45900558b7f828" providerId="LiveId" clId="{10248EEF-B644-41B1-9981-8B12C3976E64}" dt="2020-07-22T12:19:18.568" v="96" actId="1076"/>
          <ac:spMkLst>
            <pc:docMk/>
            <pc:sldMk cId="2259781878" sldId="263"/>
            <ac:spMk id="8" creationId="{4FDB3E52-ECF6-4B0D-A4AD-D0FAD4C7E5D5}"/>
          </ac:spMkLst>
        </pc:spChg>
        <pc:spChg chg="add del mod">
          <ac:chgData name="aum.spritual@outlook.com" userId="6d45900558b7f828" providerId="LiveId" clId="{10248EEF-B644-41B1-9981-8B12C3976E64}" dt="2020-07-22T12:19:11.323" v="93" actId="478"/>
          <ac:spMkLst>
            <pc:docMk/>
            <pc:sldMk cId="2259781878" sldId="263"/>
            <ac:spMk id="9" creationId="{86C6C447-B39C-45FA-A969-53D94BA49271}"/>
          </ac:spMkLst>
        </pc:spChg>
        <pc:spChg chg="del">
          <ac:chgData name="aum.spritual@outlook.com" userId="6d45900558b7f828" providerId="LiveId" clId="{10248EEF-B644-41B1-9981-8B12C3976E64}" dt="2020-07-22T12:19:04.191" v="91" actId="478"/>
          <ac:spMkLst>
            <pc:docMk/>
            <pc:sldMk cId="2259781878" sldId="263"/>
            <ac:spMk id="12" creationId="{A9B8A270-62B9-4C3D-8284-5293DE5D3C3F}"/>
          </ac:spMkLst>
        </pc:spChg>
        <pc:picChg chg="del">
          <ac:chgData name="aum.spritual@outlook.com" userId="6d45900558b7f828" providerId="LiveId" clId="{10248EEF-B644-41B1-9981-8B12C3976E64}" dt="2020-07-22T12:19:07.123" v="92" actId="478"/>
          <ac:picMkLst>
            <pc:docMk/>
            <pc:sldMk cId="2259781878" sldId="263"/>
            <ac:picMk id="11" creationId="{F59442BC-0866-43D3-9CC6-C82115FFF72D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4072457181" sldId="264"/>
        </pc:sldMkLst>
        <pc:spChg chg="del">
          <ac:chgData name="aum.spritual@outlook.com" userId="6d45900558b7f828" providerId="LiveId" clId="{10248EEF-B644-41B1-9981-8B12C3976E64}" dt="2020-07-22T12:19:33.390" v="97" actId="478"/>
          <ac:spMkLst>
            <pc:docMk/>
            <pc:sldMk cId="4072457181" sldId="264"/>
            <ac:spMk id="2" creationId="{C85BB8FF-29A9-496F-AEA1-9F5F83B89B6F}"/>
          </ac:spMkLst>
        </pc:spChg>
        <pc:spChg chg="mod">
          <ac:chgData name="aum.spritual@outlook.com" userId="6d45900558b7f828" providerId="LiveId" clId="{10248EEF-B644-41B1-9981-8B12C3976E64}" dt="2020-07-22T12:23:51.646" v="218" actId="20577"/>
          <ac:spMkLst>
            <pc:docMk/>
            <pc:sldMk cId="4072457181" sldId="264"/>
            <ac:spMk id="4" creationId="{314C5D0A-DE64-42CF-89E7-DF3CBE5FD68F}"/>
          </ac:spMkLst>
        </pc:spChg>
        <pc:spChg chg="add del mod">
          <ac:chgData name="aum.spritual@outlook.com" userId="6d45900558b7f828" providerId="LiveId" clId="{10248EEF-B644-41B1-9981-8B12C3976E64}" dt="2020-07-22T12:19:43.722" v="102" actId="478"/>
          <ac:spMkLst>
            <pc:docMk/>
            <pc:sldMk cId="4072457181" sldId="264"/>
            <ac:spMk id="12" creationId="{AC7E4E8D-6CCB-49B6-84F3-278D36E369C6}"/>
          </ac:spMkLst>
        </pc:spChg>
        <pc:spChg chg="del">
          <ac:chgData name="aum.spritual@outlook.com" userId="6d45900558b7f828" providerId="LiveId" clId="{10248EEF-B644-41B1-9981-8B12C3976E64}" dt="2020-07-22T12:19:35.076" v="98" actId="478"/>
          <ac:spMkLst>
            <pc:docMk/>
            <pc:sldMk cId="4072457181" sldId="264"/>
            <ac:spMk id="15" creationId="{0A75572C-BB2D-4DB0-AEED-555993918578}"/>
          </ac:spMkLst>
        </pc:spChg>
        <pc:picChg chg="del">
          <ac:chgData name="aum.spritual@outlook.com" userId="6d45900558b7f828" providerId="LiveId" clId="{10248EEF-B644-41B1-9981-8B12C3976E64}" dt="2020-07-22T12:19:37.053" v="99" actId="478"/>
          <ac:picMkLst>
            <pc:docMk/>
            <pc:sldMk cId="4072457181" sldId="264"/>
            <ac:picMk id="14" creationId="{0CD320C7-968B-4225-B234-98187CF29527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8:42.474" v="277" actId="478"/>
        <pc:sldMkLst>
          <pc:docMk/>
          <pc:sldMk cId="2581980667" sldId="265"/>
        </pc:sldMkLst>
        <pc:spChg chg="del">
          <ac:chgData name="aum.spritual@outlook.com" userId="6d45900558b7f828" providerId="LiveId" clId="{10248EEF-B644-41B1-9981-8B12C3976E64}" dt="2020-07-22T12:23:58.052" v="219" actId="478"/>
          <ac:spMkLst>
            <pc:docMk/>
            <pc:sldMk cId="2581980667" sldId="265"/>
            <ac:spMk id="2" creationId="{89F3C869-BC6B-4372-938C-28650286AAA9}"/>
          </ac:spMkLst>
        </pc:spChg>
        <pc:spChg chg="mod">
          <ac:chgData name="aum.spritual@outlook.com" userId="6d45900558b7f828" providerId="LiveId" clId="{10248EEF-B644-41B1-9981-8B12C3976E64}" dt="2020-07-22T12:24:15.431" v="231" actId="20577"/>
          <ac:spMkLst>
            <pc:docMk/>
            <pc:sldMk cId="2581980667" sldId="265"/>
            <ac:spMk id="4" creationId="{94524C6C-04FE-4E3F-8751-FC823C89CCEF}"/>
          </ac:spMkLst>
        </pc:spChg>
        <pc:spChg chg="add del mod">
          <ac:chgData name="aum.spritual@outlook.com" userId="6d45900558b7f828" providerId="LiveId" clId="{10248EEF-B644-41B1-9981-8B12C3976E64}" dt="2020-07-22T12:24:04.320" v="221" actId="478"/>
          <ac:spMkLst>
            <pc:docMk/>
            <pc:sldMk cId="2581980667" sldId="265"/>
            <ac:spMk id="14" creationId="{6702FBE8-281C-4D99-8DB8-C4F3D06D7A4D}"/>
          </ac:spMkLst>
        </pc:spChg>
        <pc:spChg chg="del">
          <ac:chgData name="aum.spritual@outlook.com" userId="6d45900558b7f828" providerId="LiveId" clId="{10248EEF-B644-41B1-9981-8B12C3976E64}" dt="2020-07-22T12:28:42.474" v="277" actId="478"/>
          <ac:spMkLst>
            <pc:docMk/>
            <pc:sldMk cId="2581980667" sldId="265"/>
            <ac:spMk id="17" creationId="{1027B8E4-DB5B-4E5C-B9AA-8287EC4360AB}"/>
          </ac:spMkLst>
        </pc:spChg>
        <pc:picChg chg="del">
          <ac:chgData name="aum.spritual@outlook.com" userId="6d45900558b7f828" providerId="LiveId" clId="{10248EEF-B644-41B1-9981-8B12C3976E64}" dt="2020-07-22T12:24:00.185" v="220" actId="478"/>
          <ac:picMkLst>
            <pc:docMk/>
            <pc:sldMk cId="2581980667" sldId="265"/>
            <ac:picMk id="16" creationId="{BC0600A4-2783-436D-9AC0-ED761F86FCEC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8:32.993" v="276" actId="5793"/>
        <pc:sldMkLst>
          <pc:docMk/>
          <pc:sldMk cId="2270244417" sldId="266"/>
        </pc:sldMkLst>
        <pc:spChg chg="del">
          <ac:chgData name="aum.spritual@outlook.com" userId="6d45900558b7f828" providerId="LiveId" clId="{10248EEF-B644-41B1-9981-8B12C3976E64}" dt="2020-07-22T12:23:24.809" v="205" actId="478"/>
          <ac:spMkLst>
            <pc:docMk/>
            <pc:sldMk cId="2270244417" sldId="266"/>
            <ac:spMk id="2" creationId="{86FD4C52-A9EB-4947-A284-CE7954177CE3}"/>
          </ac:spMkLst>
        </pc:spChg>
        <pc:spChg chg="mod">
          <ac:chgData name="aum.spritual@outlook.com" userId="6d45900558b7f828" providerId="LiveId" clId="{10248EEF-B644-41B1-9981-8B12C3976E64}" dt="2020-07-22T12:28:32.993" v="276" actId="5793"/>
          <ac:spMkLst>
            <pc:docMk/>
            <pc:sldMk cId="2270244417" sldId="266"/>
            <ac:spMk id="4" creationId="{C0EEC78F-F208-4787-9352-689FCED521A4}"/>
          </ac:spMkLst>
        </pc:spChg>
        <pc:spChg chg="add del mod">
          <ac:chgData name="aum.spritual@outlook.com" userId="6d45900558b7f828" providerId="LiveId" clId="{10248EEF-B644-41B1-9981-8B12C3976E64}" dt="2020-07-22T12:23:30.363" v="209" actId="478"/>
          <ac:spMkLst>
            <pc:docMk/>
            <pc:sldMk cId="2270244417" sldId="266"/>
            <ac:spMk id="14" creationId="{C5E13A29-4DFA-4EC8-8DA1-9B3C970CC855}"/>
          </ac:spMkLst>
        </pc:spChg>
        <pc:spChg chg="del">
          <ac:chgData name="aum.spritual@outlook.com" userId="6d45900558b7f828" providerId="LiveId" clId="{10248EEF-B644-41B1-9981-8B12C3976E64}" dt="2020-07-22T12:23:32.723" v="210" actId="478"/>
          <ac:spMkLst>
            <pc:docMk/>
            <pc:sldMk cId="2270244417" sldId="266"/>
            <ac:spMk id="17" creationId="{50468CBD-A368-4CCA-B29F-BC81976FCF9E}"/>
          </ac:spMkLst>
        </pc:spChg>
        <pc:picChg chg="del">
          <ac:chgData name="aum.spritual@outlook.com" userId="6d45900558b7f828" providerId="LiveId" clId="{10248EEF-B644-41B1-9981-8B12C3976E64}" dt="2020-07-22T12:23:26.215" v="206" actId="478"/>
          <ac:picMkLst>
            <pc:docMk/>
            <pc:sldMk cId="2270244417" sldId="266"/>
            <ac:picMk id="16" creationId="{3430D09A-D7B9-4687-B555-00C979952B28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8:48.641" v="278" actId="478"/>
        <pc:sldMkLst>
          <pc:docMk/>
          <pc:sldMk cId="3514982486" sldId="267"/>
        </pc:sldMkLst>
        <pc:spChg chg="del">
          <ac:chgData name="aum.spritual@outlook.com" userId="6d45900558b7f828" providerId="LiveId" clId="{10248EEF-B644-41B1-9981-8B12C3976E64}" dt="2020-07-22T12:20:53.700" v="123" actId="478"/>
          <ac:spMkLst>
            <pc:docMk/>
            <pc:sldMk cId="3514982486" sldId="267"/>
            <ac:spMk id="2" creationId="{31993547-A76D-477B-890A-88A39B0F2258}"/>
          </ac:spMkLst>
        </pc:spChg>
        <pc:spChg chg="mod">
          <ac:chgData name="aum.spritual@outlook.com" userId="6d45900558b7f828" providerId="LiveId" clId="{10248EEF-B644-41B1-9981-8B12C3976E64}" dt="2020-07-22T12:23:11.682" v="203" actId="20577"/>
          <ac:spMkLst>
            <pc:docMk/>
            <pc:sldMk cId="3514982486" sldId="267"/>
            <ac:spMk id="4" creationId="{B6DE4758-8174-4C75-83F1-14F8AE6871AF}"/>
          </ac:spMkLst>
        </pc:spChg>
        <pc:spChg chg="mod">
          <ac:chgData name="aum.spritual@outlook.com" userId="6d45900558b7f828" providerId="LiveId" clId="{10248EEF-B644-41B1-9981-8B12C3976E64}" dt="2020-07-22T12:23:16.569" v="204" actId="1076"/>
          <ac:spMkLst>
            <pc:docMk/>
            <pc:sldMk cId="3514982486" sldId="267"/>
            <ac:spMk id="7" creationId="{56A29048-4431-45BA-87D4-3D4D4D1C4699}"/>
          </ac:spMkLst>
        </pc:spChg>
        <pc:spChg chg="add del mod">
          <ac:chgData name="aum.spritual@outlook.com" userId="6d45900558b7f828" providerId="LiveId" clId="{10248EEF-B644-41B1-9981-8B12C3976E64}" dt="2020-07-22T12:21:01.483" v="126" actId="478"/>
          <ac:spMkLst>
            <pc:docMk/>
            <pc:sldMk cId="3514982486" sldId="267"/>
            <ac:spMk id="11" creationId="{F24D6392-4D6F-4764-89D5-679EBA13960D}"/>
          </ac:spMkLst>
        </pc:spChg>
        <pc:spChg chg="del">
          <ac:chgData name="aum.spritual@outlook.com" userId="6d45900558b7f828" providerId="LiveId" clId="{10248EEF-B644-41B1-9981-8B12C3976E64}" dt="2020-07-22T12:28:48.641" v="278" actId="478"/>
          <ac:spMkLst>
            <pc:docMk/>
            <pc:sldMk cId="3514982486" sldId="267"/>
            <ac:spMk id="14" creationId="{43E55C4F-E09B-4490-8383-194D1E3DD40A}"/>
          </ac:spMkLst>
        </pc:spChg>
        <pc:picChg chg="del">
          <ac:chgData name="aum.spritual@outlook.com" userId="6d45900558b7f828" providerId="LiveId" clId="{10248EEF-B644-41B1-9981-8B12C3976E64}" dt="2020-07-22T12:20:55.905" v="124" actId="478"/>
          <ac:picMkLst>
            <pc:docMk/>
            <pc:sldMk cId="3514982486" sldId="267"/>
            <ac:picMk id="13" creationId="{67BF0ABF-0A4C-4B8C-96C2-E77D6900E296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863621619" sldId="268"/>
        </pc:sldMkLst>
        <pc:spChg chg="del">
          <ac:chgData name="aum.spritual@outlook.com" userId="6d45900558b7f828" providerId="LiveId" clId="{10248EEF-B644-41B1-9981-8B12C3976E64}" dt="2020-07-22T12:20:42.006" v="120" actId="478"/>
          <ac:spMkLst>
            <pc:docMk/>
            <pc:sldMk cId="863621619" sldId="268"/>
            <ac:spMk id="2" creationId="{727437E5-5B01-40BB-886F-1B73B5AAD8BD}"/>
          </ac:spMkLst>
        </pc:spChg>
        <pc:spChg chg="mod">
          <ac:chgData name="aum.spritual@outlook.com" userId="6d45900558b7f828" providerId="LiveId" clId="{10248EEF-B644-41B1-9981-8B12C3976E64}" dt="2020-07-22T12:21:33.117" v="142" actId="20577"/>
          <ac:spMkLst>
            <pc:docMk/>
            <pc:sldMk cId="863621619" sldId="268"/>
            <ac:spMk id="4" creationId="{DE4D5143-FDE0-41B7-A4A0-CF120C95F13A}"/>
          </ac:spMkLst>
        </pc:spChg>
        <pc:spChg chg="add del mod">
          <ac:chgData name="aum.spritual@outlook.com" userId="6d45900558b7f828" providerId="LiveId" clId="{10248EEF-B644-41B1-9981-8B12C3976E64}" dt="2020-07-22T12:20:48.001" v="122" actId="478"/>
          <ac:spMkLst>
            <pc:docMk/>
            <pc:sldMk cId="863621619" sldId="268"/>
            <ac:spMk id="9" creationId="{88B55E00-7357-4E5D-820A-FE22ECACF344}"/>
          </ac:spMkLst>
        </pc:spChg>
        <pc:spChg chg="del">
          <ac:chgData name="aum.spritual@outlook.com" userId="6d45900558b7f828" providerId="LiveId" clId="{10248EEF-B644-41B1-9981-8B12C3976E64}" dt="2020-07-22T12:21:37.173" v="143" actId="478"/>
          <ac:spMkLst>
            <pc:docMk/>
            <pc:sldMk cId="863621619" sldId="268"/>
            <ac:spMk id="12" creationId="{1BD16503-CAE9-4D71-A42B-5E2C867F414F}"/>
          </ac:spMkLst>
        </pc:spChg>
        <pc:picChg chg="del">
          <ac:chgData name="aum.spritual@outlook.com" userId="6d45900558b7f828" providerId="LiveId" clId="{10248EEF-B644-41B1-9981-8B12C3976E64}" dt="2020-07-22T12:20:44.030" v="121" actId="478"/>
          <ac:picMkLst>
            <pc:docMk/>
            <pc:sldMk cId="863621619" sldId="268"/>
            <ac:picMk id="11" creationId="{92F544D5-8842-4F71-AF4E-198812AE2D81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8:58.984" v="286" actId="20577"/>
        <pc:sldMkLst>
          <pc:docMk/>
          <pc:sldMk cId="2674570076" sldId="269"/>
        </pc:sldMkLst>
        <pc:spChg chg="del">
          <ac:chgData name="aum.spritual@outlook.com" userId="6d45900558b7f828" providerId="LiveId" clId="{10248EEF-B644-41B1-9981-8B12C3976E64}" dt="2020-07-22T12:20:06.328" v="109" actId="478"/>
          <ac:spMkLst>
            <pc:docMk/>
            <pc:sldMk cId="2674570076" sldId="269"/>
            <ac:spMk id="2" creationId="{B1CEDB5E-E16B-494E-9297-96C4095BB374}"/>
          </ac:spMkLst>
        </pc:spChg>
        <pc:spChg chg="mod">
          <ac:chgData name="aum.spritual@outlook.com" userId="6d45900558b7f828" providerId="LiveId" clId="{10248EEF-B644-41B1-9981-8B12C3976E64}" dt="2020-07-22T12:28:58.984" v="286" actId="20577"/>
          <ac:spMkLst>
            <pc:docMk/>
            <pc:sldMk cId="2674570076" sldId="269"/>
            <ac:spMk id="4" creationId="{557B804E-CAFB-4FCC-A51F-3AF900BF6B64}"/>
          </ac:spMkLst>
        </pc:spChg>
        <pc:spChg chg="mod">
          <ac:chgData name="aum.spritual@outlook.com" userId="6d45900558b7f828" providerId="LiveId" clId="{10248EEF-B644-41B1-9981-8B12C3976E64}" dt="2020-07-22T12:22:12.480" v="183" actId="1037"/>
          <ac:spMkLst>
            <pc:docMk/>
            <pc:sldMk cId="2674570076" sldId="269"/>
            <ac:spMk id="5" creationId="{3B7919F5-DD50-40D8-96F0-F47FF07FC720}"/>
          </ac:spMkLst>
        </pc:spChg>
        <pc:spChg chg="mod">
          <ac:chgData name="aum.spritual@outlook.com" userId="6d45900558b7f828" providerId="LiveId" clId="{10248EEF-B644-41B1-9981-8B12C3976E64}" dt="2020-07-22T12:22:09.322" v="177" actId="1037"/>
          <ac:spMkLst>
            <pc:docMk/>
            <pc:sldMk cId="2674570076" sldId="269"/>
            <ac:spMk id="9" creationId="{2387810B-0B52-4236-B2AF-37D1C81ED861}"/>
          </ac:spMkLst>
        </pc:spChg>
        <pc:spChg chg="add del mod">
          <ac:chgData name="aum.spritual@outlook.com" userId="6d45900558b7f828" providerId="LiveId" clId="{10248EEF-B644-41B1-9981-8B12C3976E64}" dt="2020-07-22T12:20:13.108" v="113" actId="478"/>
          <ac:spMkLst>
            <pc:docMk/>
            <pc:sldMk cId="2674570076" sldId="269"/>
            <ac:spMk id="11" creationId="{75AAC3F2-C1FB-4BD1-A081-234B31632554}"/>
          </ac:spMkLst>
        </pc:spChg>
        <pc:spChg chg="del">
          <ac:chgData name="aum.spritual@outlook.com" userId="6d45900558b7f828" providerId="LiveId" clId="{10248EEF-B644-41B1-9981-8B12C3976E64}" dt="2020-07-22T12:20:16.027" v="114" actId="478"/>
          <ac:spMkLst>
            <pc:docMk/>
            <pc:sldMk cId="2674570076" sldId="269"/>
            <ac:spMk id="14" creationId="{16E2DAE4-774C-48F5-812C-B6187554F3C2}"/>
          </ac:spMkLst>
        </pc:spChg>
        <pc:picChg chg="del">
          <ac:chgData name="aum.spritual@outlook.com" userId="6d45900558b7f828" providerId="LiveId" clId="{10248EEF-B644-41B1-9981-8B12C3976E64}" dt="2020-07-22T12:20:08.410" v="110" actId="478"/>
          <ac:picMkLst>
            <pc:docMk/>
            <pc:sldMk cId="2674570076" sldId="269"/>
            <ac:picMk id="13" creationId="{B3F4AAC7-6287-46A8-9C0F-20F8B1B1C5B0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1402427583" sldId="270"/>
        </pc:sldMkLst>
        <pc:spChg chg="del">
          <ac:chgData name="aum.spritual@outlook.com" userId="6d45900558b7f828" providerId="LiveId" clId="{10248EEF-B644-41B1-9981-8B12C3976E64}" dt="2020-07-22T12:19:51.639" v="103" actId="478"/>
          <ac:spMkLst>
            <pc:docMk/>
            <pc:sldMk cId="1402427583" sldId="270"/>
            <ac:spMk id="2" creationId="{72527206-B636-4A92-AE01-2937A3B9121E}"/>
          </ac:spMkLst>
        </pc:spChg>
        <pc:spChg chg="add del mod">
          <ac:chgData name="aum.spritual@outlook.com" userId="6d45900558b7f828" providerId="LiveId" clId="{10248EEF-B644-41B1-9981-8B12C3976E64}" dt="2020-07-22T12:19:59.174" v="107" actId="478"/>
          <ac:spMkLst>
            <pc:docMk/>
            <pc:sldMk cId="1402427583" sldId="270"/>
            <ac:spMk id="9" creationId="{FAE64965-ACBC-432B-98C2-C82CD7849B4A}"/>
          </ac:spMkLst>
        </pc:spChg>
        <pc:spChg chg="del">
          <ac:chgData name="aum.spritual@outlook.com" userId="6d45900558b7f828" providerId="LiveId" clId="{10248EEF-B644-41B1-9981-8B12C3976E64}" dt="2020-07-22T12:20:02.877" v="108" actId="478"/>
          <ac:spMkLst>
            <pc:docMk/>
            <pc:sldMk cId="1402427583" sldId="270"/>
            <ac:spMk id="12" creationId="{28C181EC-FBC1-4C41-BB4A-6CD07CE95674}"/>
          </ac:spMkLst>
        </pc:spChg>
        <pc:picChg chg="del">
          <ac:chgData name="aum.spritual@outlook.com" userId="6d45900558b7f828" providerId="LiveId" clId="{10248EEF-B644-41B1-9981-8B12C3976E64}" dt="2020-07-22T12:19:53.014" v="104" actId="478"/>
          <ac:picMkLst>
            <pc:docMk/>
            <pc:sldMk cId="1402427583" sldId="270"/>
            <ac:picMk id="11" creationId="{32583446-12DA-4F7D-9FB4-5AFD0FFEA629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2105588949" sldId="271"/>
        </pc:sldMkLst>
        <pc:spChg chg="del">
          <ac:chgData name="aum.spritual@outlook.com" userId="6d45900558b7f828" providerId="LiveId" clId="{10248EEF-B644-41B1-9981-8B12C3976E64}" dt="2020-07-22T12:20:25.156" v="115" actId="478"/>
          <ac:spMkLst>
            <pc:docMk/>
            <pc:sldMk cId="2105588949" sldId="271"/>
            <ac:spMk id="2" creationId="{EFD87AC4-3E6E-4A1F-AA47-20A7F58FC6A6}"/>
          </ac:spMkLst>
        </pc:spChg>
        <pc:spChg chg="add del mod">
          <ac:chgData name="aum.spritual@outlook.com" userId="6d45900558b7f828" providerId="LiveId" clId="{10248EEF-B644-41B1-9981-8B12C3976E64}" dt="2020-07-22T12:20:35.077" v="119" actId="478"/>
          <ac:spMkLst>
            <pc:docMk/>
            <pc:sldMk cId="2105588949" sldId="271"/>
            <ac:spMk id="11" creationId="{7A5F5AAA-8452-416C-BEF3-3D6E7D5CD379}"/>
          </ac:spMkLst>
        </pc:spChg>
        <pc:spChg chg="del">
          <ac:chgData name="aum.spritual@outlook.com" userId="6d45900558b7f828" providerId="LiveId" clId="{10248EEF-B644-41B1-9981-8B12C3976E64}" dt="2020-07-22T12:20:25.156" v="115" actId="478"/>
          <ac:spMkLst>
            <pc:docMk/>
            <pc:sldMk cId="2105588949" sldId="271"/>
            <ac:spMk id="15" creationId="{52600AE7-DCFF-4029-920C-AA1BD43EBC54}"/>
          </ac:spMkLst>
        </pc:spChg>
        <pc:picChg chg="del">
          <ac:chgData name="aum.spritual@outlook.com" userId="6d45900558b7f828" providerId="LiveId" clId="{10248EEF-B644-41B1-9981-8B12C3976E64}" dt="2020-07-22T12:20:30.388" v="117" actId="478"/>
          <ac:picMkLst>
            <pc:docMk/>
            <pc:sldMk cId="2105588949" sldId="271"/>
            <ac:picMk id="13" creationId="{87C54CA5-B902-4E3D-8AC0-6859D6225D20}"/>
          </ac:picMkLst>
        </pc:picChg>
        <pc:picChg chg="del">
          <ac:chgData name="aum.spritual@outlook.com" userId="6d45900558b7f828" providerId="LiveId" clId="{10248EEF-B644-41B1-9981-8B12C3976E64}" dt="2020-07-22T12:20:27.384" v="116" actId="478"/>
          <ac:picMkLst>
            <pc:docMk/>
            <pc:sldMk cId="2105588949" sldId="271"/>
            <ac:picMk id="14" creationId="{5AE9DAB3-1E66-4063-999A-1E363FFA97A7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2960450958" sldId="272"/>
        </pc:sldMkLst>
        <pc:spChg chg="del">
          <ac:chgData name="aum.spritual@outlook.com" userId="6d45900558b7f828" providerId="LiveId" clId="{10248EEF-B644-41B1-9981-8B12C3976E64}" dt="2020-07-22T12:22:36.035" v="185" actId="478"/>
          <ac:spMkLst>
            <pc:docMk/>
            <pc:sldMk cId="2960450958" sldId="272"/>
            <ac:spMk id="2" creationId="{D9A68C92-B550-46B3-AF4E-BE8C2ED93F30}"/>
          </ac:spMkLst>
        </pc:spChg>
        <pc:spChg chg="del">
          <ac:chgData name="aum.spritual@outlook.com" userId="6d45900558b7f828" providerId="LiveId" clId="{10248EEF-B644-41B1-9981-8B12C3976E64}" dt="2020-07-22T12:22:33.120" v="184" actId="478"/>
          <ac:spMkLst>
            <pc:docMk/>
            <pc:sldMk cId="2960450958" sldId="272"/>
            <ac:spMk id="23" creationId="{58665FFB-C7EA-4F47-AC77-5FC786783D21}"/>
          </ac:spMkLst>
        </pc:spChg>
        <pc:spChg chg="add del mod">
          <ac:chgData name="aum.spritual@outlook.com" userId="6d45900558b7f828" providerId="LiveId" clId="{10248EEF-B644-41B1-9981-8B12C3976E64}" dt="2020-07-22T12:22:56.762" v="197" actId="478"/>
          <ac:spMkLst>
            <pc:docMk/>
            <pc:sldMk cId="2960450958" sldId="272"/>
            <ac:spMk id="24" creationId="{8C94055E-7F92-43B0-AB4B-CA340C3EAD1A}"/>
          </ac:spMkLst>
        </pc:spChg>
        <pc:picChg chg="del">
          <ac:chgData name="aum.spritual@outlook.com" userId="6d45900558b7f828" providerId="LiveId" clId="{10248EEF-B644-41B1-9981-8B12C3976E64}" dt="2020-07-22T12:22:51.630" v="194" actId="478"/>
          <ac:picMkLst>
            <pc:docMk/>
            <pc:sldMk cId="2960450958" sldId="272"/>
            <ac:picMk id="14" creationId="{714C4A80-D7A1-445C-9B22-6F316E06EEA2}"/>
          </ac:picMkLst>
        </pc:picChg>
        <pc:picChg chg="del">
          <ac:chgData name="aum.spritual@outlook.com" userId="6d45900558b7f828" providerId="LiveId" clId="{10248EEF-B644-41B1-9981-8B12C3976E64}" dt="2020-07-22T12:22:49.343" v="193" actId="478"/>
          <ac:picMkLst>
            <pc:docMk/>
            <pc:sldMk cId="2960450958" sldId="272"/>
            <ac:picMk id="15" creationId="{17EA4DE1-81CE-4E17-A827-A24E5768D126}"/>
          </ac:picMkLst>
        </pc:picChg>
        <pc:picChg chg="del">
          <ac:chgData name="aum.spritual@outlook.com" userId="6d45900558b7f828" providerId="LiveId" clId="{10248EEF-B644-41B1-9981-8B12C3976E64}" dt="2020-07-22T12:22:48.455" v="192" actId="478"/>
          <ac:picMkLst>
            <pc:docMk/>
            <pc:sldMk cId="2960450958" sldId="272"/>
            <ac:picMk id="16" creationId="{5D193CBE-40E3-4156-8317-493BE1019094}"/>
          </ac:picMkLst>
        </pc:picChg>
        <pc:picChg chg="del">
          <ac:chgData name="aum.spritual@outlook.com" userId="6d45900558b7f828" providerId="LiveId" clId="{10248EEF-B644-41B1-9981-8B12C3976E64}" dt="2020-07-22T12:22:47.441" v="191" actId="478"/>
          <ac:picMkLst>
            <pc:docMk/>
            <pc:sldMk cId="2960450958" sldId="272"/>
            <ac:picMk id="17" creationId="{9565656A-B9A8-42DA-84A3-A77D1AEB8203}"/>
          </ac:picMkLst>
        </pc:picChg>
        <pc:picChg chg="del">
          <ac:chgData name="aum.spritual@outlook.com" userId="6d45900558b7f828" providerId="LiveId" clId="{10248EEF-B644-41B1-9981-8B12C3976E64}" dt="2020-07-22T12:22:45.885" v="190" actId="478"/>
          <ac:picMkLst>
            <pc:docMk/>
            <pc:sldMk cId="2960450958" sldId="272"/>
            <ac:picMk id="18" creationId="{0A1B63A5-6DFE-4D3E-B33C-6201934011F7}"/>
          </ac:picMkLst>
        </pc:picChg>
        <pc:picChg chg="del">
          <ac:chgData name="aum.spritual@outlook.com" userId="6d45900558b7f828" providerId="LiveId" clId="{10248EEF-B644-41B1-9981-8B12C3976E64}" dt="2020-07-22T12:22:44.100" v="189" actId="478"/>
          <ac:picMkLst>
            <pc:docMk/>
            <pc:sldMk cId="2960450958" sldId="272"/>
            <ac:picMk id="19" creationId="{BDA78EAE-5177-4632-A685-30828A411259}"/>
          </ac:picMkLst>
        </pc:picChg>
        <pc:picChg chg="del">
          <ac:chgData name="aum.spritual@outlook.com" userId="6d45900558b7f828" providerId="LiveId" clId="{10248EEF-B644-41B1-9981-8B12C3976E64}" dt="2020-07-22T12:22:42.427" v="188" actId="478"/>
          <ac:picMkLst>
            <pc:docMk/>
            <pc:sldMk cId="2960450958" sldId="272"/>
            <ac:picMk id="20" creationId="{49C4671A-7772-437C-A3FB-B8211E6715CF}"/>
          </ac:picMkLst>
        </pc:picChg>
        <pc:picChg chg="del">
          <ac:chgData name="aum.spritual@outlook.com" userId="6d45900558b7f828" providerId="LiveId" clId="{10248EEF-B644-41B1-9981-8B12C3976E64}" dt="2020-07-22T12:22:40.353" v="187" actId="478"/>
          <ac:picMkLst>
            <pc:docMk/>
            <pc:sldMk cId="2960450958" sldId="272"/>
            <ac:picMk id="21" creationId="{C1D6024F-FB09-4003-A2CF-3B2A517408E7}"/>
          </ac:picMkLst>
        </pc:picChg>
        <pc:picChg chg="del">
          <ac:chgData name="aum.spritual@outlook.com" userId="6d45900558b7f828" providerId="LiveId" clId="{10248EEF-B644-41B1-9981-8B12C3976E64}" dt="2020-07-22T12:22:38.029" v="186" actId="478"/>
          <ac:picMkLst>
            <pc:docMk/>
            <pc:sldMk cId="2960450958" sldId="272"/>
            <ac:picMk id="22" creationId="{8564D71E-994B-4ECC-923D-1BDD7AC22D0E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1601972270" sldId="273"/>
        </pc:sldMkLst>
        <pc:spChg chg="del">
          <ac:chgData name="aum.spritual@outlook.com" userId="6d45900558b7f828" providerId="LiveId" clId="{10248EEF-B644-41B1-9981-8B12C3976E64}" dt="2020-07-22T12:18:00.828" v="75" actId="478"/>
          <ac:spMkLst>
            <pc:docMk/>
            <pc:sldMk cId="1601972270" sldId="273"/>
            <ac:spMk id="2" creationId="{E4ABC71F-3CCA-4CDF-A24F-A2F3F3A1AA3E}"/>
          </ac:spMkLst>
        </pc:spChg>
        <pc:spChg chg="del">
          <ac:chgData name="aum.spritual@outlook.com" userId="6d45900558b7f828" providerId="LiveId" clId="{10248EEF-B644-41B1-9981-8B12C3976E64}" dt="2020-07-22T12:18:21.613" v="84" actId="478"/>
          <ac:spMkLst>
            <pc:docMk/>
            <pc:sldMk cId="1601972270" sldId="273"/>
            <ac:spMk id="22" creationId="{717D1A82-8265-40FF-89C7-2AD17ED7597F}"/>
          </ac:spMkLst>
        </pc:spChg>
        <pc:spChg chg="add del mod">
          <ac:chgData name="aum.spritual@outlook.com" userId="6d45900558b7f828" providerId="LiveId" clId="{10248EEF-B644-41B1-9981-8B12C3976E64}" dt="2020-07-22T12:18:17.148" v="83" actId="478"/>
          <ac:spMkLst>
            <pc:docMk/>
            <pc:sldMk cId="1601972270" sldId="273"/>
            <ac:spMk id="23" creationId="{B4A9F69E-5382-4CE8-B3AE-F159E6281E03}"/>
          </ac:spMkLst>
        </pc:spChg>
        <pc:picChg chg="del">
          <ac:chgData name="aum.spritual@outlook.com" userId="6d45900558b7f828" providerId="LiveId" clId="{10248EEF-B644-41B1-9981-8B12C3976E64}" dt="2020-07-22T12:18:09.840" v="80" actId="478"/>
          <ac:picMkLst>
            <pc:docMk/>
            <pc:sldMk cId="1601972270" sldId="273"/>
            <ac:picMk id="17" creationId="{2EA24107-B902-44A1-97E1-AAFD007B6977}"/>
          </ac:picMkLst>
        </pc:picChg>
        <pc:picChg chg="del">
          <ac:chgData name="aum.spritual@outlook.com" userId="6d45900558b7f828" providerId="LiveId" clId="{10248EEF-B644-41B1-9981-8B12C3976E64}" dt="2020-07-22T12:18:08.676" v="79" actId="478"/>
          <ac:picMkLst>
            <pc:docMk/>
            <pc:sldMk cId="1601972270" sldId="273"/>
            <ac:picMk id="18" creationId="{2CCE33B0-6BF5-4EE8-95C5-95F78535331F}"/>
          </ac:picMkLst>
        </pc:picChg>
        <pc:picChg chg="del">
          <ac:chgData name="aum.spritual@outlook.com" userId="6d45900558b7f828" providerId="LiveId" clId="{10248EEF-B644-41B1-9981-8B12C3976E64}" dt="2020-07-22T12:18:07.758" v="78" actId="478"/>
          <ac:picMkLst>
            <pc:docMk/>
            <pc:sldMk cId="1601972270" sldId="273"/>
            <ac:picMk id="19" creationId="{1329DA2B-621B-4A54-BD47-3D52E0BF1745}"/>
          </ac:picMkLst>
        </pc:picChg>
        <pc:picChg chg="del">
          <ac:chgData name="aum.spritual@outlook.com" userId="6d45900558b7f828" providerId="LiveId" clId="{10248EEF-B644-41B1-9981-8B12C3976E64}" dt="2020-07-22T12:18:06.739" v="77" actId="478"/>
          <ac:picMkLst>
            <pc:docMk/>
            <pc:sldMk cId="1601972270" sldId="273"/>
            <ac:picMk id="20" creationId="{7BFA0756-25D2-4352-9EEA-E28F9144A5FA}"/>
          </ac:picMkLst>
        </pc:picChg>
        <pc:picChg chg="del">
          <ac:chgData name="aum.spritual@outlook.com" userId="6d45900558b7f828" providerId="LiveId" clId="{10248EEF-B644-41B1-9981-8B12C3976E64}" dt="2020-07-22T12:18:03.283" v="76" actId="478"/>
          <ac:picMkLst>
            <pc:docMk/>
            <pc:sldMk cId="1601972270" sldId="273"/>
            <ac:picMk id="21" creationId="{40115948-9A8A-4660-908C-8835DB1E2725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1148651646" sldId="274"/>
        </pc:sldMkLst>
        <pc:spChg chg="del">
          <ac:chgData name="aum.spritual@outlook.com" userId="6d45900558b7f828" providerId="LiveId" clId="{10248EEF-B644-41B1-9981-8B12C3976E64}" dt="2020-07-22T12:17:36.248" v="68" actId="478"/>
          <ac:spMkLst>
            <pc:docMk/>
            <pc:sldMk cId="1148651646" sldId="274"/>
            <ac:spMk id="2" creationId="{5E361F3C-3572-438C-B51F-65C1BD872D4E}"/>
          </ac:spMkLst>
        </pc:spChg>
        <pc:spChg chg="del">
          <ac:chgData name="aum.spritual@outlook.com" userId="6d45900558b7f828" providerId="LiveId" clId="{10248EEF-B644-41B1-9981-8B12C3976E64}" dt="2020-07-22T12:17:50.930" v="74" actId="478"/>
          <ac:spMkLst>
            <pc:docMk/>
            <pc:sldMk cId="1148651646" sldId="274"/>
            <ac:spMk id="21" creationId="{4BA6B10F-BA15-4F6E-BCB1-5D7C14802151}"/>
          </ac:spMkLst>
        </pc:spChg>
        <pc:spChg chg="add mod">
          <ac:chgData name="aum.spritual@outlook.com" userId="6d45900558b7f828" providerId="LiveId" clId="{10248EEF-B644-41B1-9981-8B12C3976E64}" dt="2020-07-22T12:17:45.145" v="72" actId="20577"/>
          <ac:spMkLst>
            <pc:docMk/>
            <pc:sldMk cId="1148651646" sldId="274"/>
            <ac:spMk id="22" creationId="{F82A3C24-C199-4B3E-8368-3D253239D749}"/>
          </ac:spMkLst>
        </pc:spChg>
        <pc:picChg chg="del">
          <ac:chgData name="aum.spritual@outlook.com" userId="6d45900558b7f828" providerId="LiveId" clId="{10248EEF-B644-41B1-9981-8B12C3976E64}" dt="2020-07-22T12:17:47.616" v="73" actId="478"/>
          <ac:picMkLst>
            <pc:docMk/>
            <pc:sldMk cId="1148651646" sldId="274"/>
            <ac:picMk id="16" creationId="{25C45B37-D663-431F-A3F1-ED3798772FF6}"/>
          </ac:picMkLst>
        </pc:picChg>
        <pc:picChg chg="del">
          <ac:chgData name="aum.spritual@outlook.com" userId="6d45900558b7f828" providerId="LiveId" clId="{10248EEF-B644-41B1-9981-8B12C3976E64}" dt="2020-07-22T12:17:44.220" v="71" actId="478"/>
          <ac:picMkLst>
            <pc:docMk/>
            <pc:sldMk cId="1148651646" sldId="274"/>
            <ac:picMk id="17" creationId="{2F191942-5CA0-47D5-844E-454A958CBAD3}"/>
          </ac:picMkLst>
        </pc:picChg>
        <pc:picChg chg="del">
          <ac:chgData name="aum.spritual@outlook.com" userId="6d45900558b7f828" providerId="LiveId" clId="{10248EEF-B644-41B1-9981-8B12C3976E64}" dt="2020-07-22T12:17:41.977" v="70" actId="478"/>
          <ac:picMkLst>
            <pc:docMk/>
            <pc:sldMk cId="1148651646" sldId="274"/>
            <ac:picMk id="18" creationId="{29D30036-910D-475A-A5E4-48FA6AE8F835}"/>
          </ac:picMkLst>
        </pc:picChg>
        <pc:picChg chg="del">
          <ac:chgData name="aum.spritual@outlook.com" userId="6d45900558b7f828" providerId="LiveId" clId="{10248EEF-B644-41B1-9981-8B12C3976E64}" dt="2020-07-22T12:17:38.305" v="69" actId="478"/>
          <ac:picMkLst>
            <pc:docMk/>
            <pc:sldMk cId="1148651646" sldId="274"/>
            <ac:picMk id="19" creationId="{1F090604-90FA-41C1-842C-04FC20EEC166}"/>
          </ac:picMkLst>
        </pc:picChg>
        <pc:picChg chg="del">
          <ac:chgData name="aum.spritual@outlook.com" userId="6d45900558b7f828" providerId="LiveId" clId="{10248EEF-B644-41B1-9981-8B12C3976E64}" dt="2020-07-22T12:17:33.782" v="67" actId="478"/>
          <ac:picMkLst>
            <pc:docMk/>
            <pc:sldMk cId="1148651646" sldId="274"/>
            <ac:picMk id="20" creationId="{A3B363D9-4FEB-4A62-A25A-31CD9ECE19DD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2469837192" sldId="275"/>
        </pc:sldMkLst>
        <pc:spChg chg="del">
          <ac:chgData name="aum.spritual@outlook.com" userId="6d45900558b7f828" providerId="LiveId" clId="{10248EEF-B644-41B1-9981-8B12C3976E64}" dt="2020-07-22T12:17:22.048" v="65" actId="478"/>
          <ac:spMkLst>
            <pc:docMk/>
            <pc:sldMk cId="2469837192" sldId="275"/>
            <ac:spMk id="2" creationId="{C3DAF84E-FBA0-43CA-A097-2539F5F16AE8}"/>
          </ac:spMkLst>
        </pc:spChg>
        <pc:spChg chg="add del mod">
          <ac:chgData name="aum.spritual@outlook.com" userId="6d45900558b7f828" providerId="LiveId" clId="{10248EEF-B644-41B1-9981-8B12C3976E64}" dt="2020-07-22T12:24:32.726" v="233" actId="478"/>
          <ac:spMkLst>
            <pc:docMk/>
            <pc:sldMk cId="2469837192" sldId="275"/>
            <ac:spMk id="8" creationId="{7DD8188A-A674-45FB-886D-39897BCAA46B}"/>
          </ac:spMkLst>
        </pc:spChg>
        <pc:spChg chg="del">
          <ac:chgData name="aum.spritual@outlook.com" userId="6d45900558b7f828" providerId="LiveId" clId="{10248EEF-B644-41B1-9981-8B12C3976E64}" dt="2020-07-22T12:17:20.470" v="64" actId="478"/>
          <ac:spMkLst>
            <pc:docMk/>
            <pc:sldMk cId="2469837192" sldId="275"/>
            <ac:spMk id="11" creationId="{674B739D-A218-4B38-B532-76FA67AC0535}"/>
          </ac:spMkLst>
        </pc:spChg>
        <pc:picChg chg="del">
          <ac:chgData name="aum.spritual@outlook.com" userId="6d45900558b7f828" providerId="LiveId" clId="{10248EEF-B644-41B1-9981-8B12C3976E64}" dt="2020-07-22T12:17:24.586" v="66" actId="478"/>
          <ac:picMkLst>
            <pc:docMk/>
            <pc:sldMk cId="2469837192" sldId="275"/>
            <ac:picMk id="10" creationId="{FEB454EE-F905-4CC2-821F-470D76AA3384}"/>
          </ac:picMkLst>
        </pc:picChg>
      </pc:sldChg>
      <pc:sldChg chg="addSp delSp modSp mod setBg addAnim delAnim">
        <pc:chgData name="aum.spritual@outlook.com" userId="6d45900558b7f828" providerId="LiveId" clId="{10248EEF-B644-41B1-9981-8B12C3976E64}" dt="2020-07-22T12:26:22.400" v="241"/>
        <pc:sldMkLst>
          <pc:docMk/>
          <pc:sldMk cId="969956293" sldId="276"/>
        </pc:sldMkLst>
        <pc:spChg chg="add del">
          <ac:chgData name="aum.spritual@outlook.com" userId="6d45900558b7f828" providerId="LiveId" clId="{10248EEF-B644-41B1-9981-8B12C3976E64}" dt="2020-07-22T12:16:52.122" v="58" actId="478"/>
          <ac:spMkLst>
            <pc:docMk/>
            <pc:sldMk cId="969956293" sldId="276"/>
            <ac:spMk id="2" creationId="{F9A19E3D-0B4D-492A-951F-C8B2A241B363}"/>
          </ac:spMkLst>
        </pc:spChg>
        <pc:spChg chg="add del">
          <ac:chgData name="aum.spritual@outlook.com" userId="6d45900558b7f828" providerId="LiveId" clId="{10248EEF-B644-41B1-9981-8B12C3976E64}" dt="2020-07-22T12:15:43.733" v="46" actId="478"/>
          <ac:spMkLst>
            <pc:docMk/>
            <pc:sldMk cId="969956293" sldId="276"/>
            <ac:spMk id="3" creationId="{DF9A5C34-9646-4F91-9769-881DAB2D67FC}"/>
          </ac:spMkLst>
        </pc:spChg>
        <pc:spChg chg="mod">
          <ac:chgData name="aum.spritual@outlook.com" userId="6d45900558b7f828" providerId="LiveId" clId="{10248EEF-B644-41B1-9981-8B12C3976E64}" dt="2020-07-22T12:16:45.925" v="56" actId="20577"/>
          <ac:spMkLst>
            <pc:docMk/>
            <pc:sldMk cId="969956293" sldId="276"/>
            <ac:spMk id="4" creationId="{5C2C9FE5-90EB-496E-A5B7-ED9F94F8C9C5}"/>
          </ac:spMkLst>
        </pc:spChg>
        <pc:spChg chg="add del mod">
          <ac:chgData name="aum.spritual@outlook.com" userId="6d45900558b7f828" providerId="LiveId" clId="{10248EEF-B644-41B1-9981-8B12C3976E64}" dt="2020-07-22T12:16:36.068" v="53" actId="478"/>
          <ac:spMkLst>
            <pc:docMk/>
            <pc:sldMk cId="969956293" sldId="276"/>
            <ac:spMk id="8" creationId="{5EAA0611-23C5-4544-8EB7-D7596F147CA2}"/>
          </ac:spMkLst>
        </pc:spChg>
        <pc:spChg chg="del">
          <ac:chgData name="aum.spritual@outlook.com" userId="6d45900558b7f828" providerId="LiveId" clId="{10248EEF-B644-41B1-9981-8B12C3976E64}" dt="2020-07-22T12:17:08.600" v="62" actId="478"/>
          <ac:spMkLst>
            <pc:docMk/>
            <pc:sldMk cId="969956293" sldId="276"/>
            <ac:spMk id="11" creationId="{115E3FE7-4C8B-4BBF-AC90-490365A194C3}"/>
          </ac:spMkLst>
        </pc:spChg>
        <pc:spChg chg="add del mod">
          <ac:chgData name="aum.spritual@outlook.com" userId="6d45900558b7f828" providerId="LiveId" clId="{10248EEF-B644-41B1-9981-8B12C3976E64}" dt="2020-07-22T12:17:03.948" v="61" actId="478"/>
          <ac:spMkLst>
            <pc:docMk/>
            <pc:sldMk cId="969956293" sldId="276"/>
            <ac:spMk id="13" creationId="{B37C70AE-D632-42FA-9975-534ADE00089A}"/>
          </ac:spMkLst>
        </pc:spChg>
        <pc:picChg chg="add del">
          <ac:chgData name="aum.spritual@outlook.com" userId="6d45900558b7f828" providerId="LiveId" clId="{10248EEF-B644-41B1-9981-8B12C3976E64}" dt="2020-07-22T12:16:49.658" v="57" actId="478"/>
          <ac:picMkLst>
            <pc:docMk/>
            <pc:sldMk cId="969956293" sldId="276"/>
            <ac:picMk id="10" creationId="{6C0BD970-B37A-427E-93A7-986D0D99084F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4060624887" sldId="277"/>
        </pc:sldMkLst>
        <pc:spChg chg="del">
          <ac:chgData name="aum.spritual@outlook.com" userId="6d45900558b7f828" providerId="LiveId" clId="{10248EEF-B644-41B1-9981-8B12C3976E64}" dt="2020-07-22T12:15:24.938" v="40" actId="478"/>
          <ac:spMkLst>
            <pc:docMk/>
            <pc:sldMk cId="4060624887" sldId="277"/>
            <ac:spMk id="2" creationId="{B6DE01BD-2DBB-4B11-BE0B-A1E6DD90F176}"/>
          </ac:spMkLst>
        </pc:spChg>
        <pc:spChg chg="add del mod">
          <ac:chgData name="aum.spritual@outlook.com" userId="6d45900558b7f828" providerId="LiveId" clId="{10248EEF-B644-41B1-9981-8B12C3976E64}" dt="2020-07-22T12:15:32.526" v="42" actId="478"/>
          <ac:spMkLst>
            <pc:docMk/>
            <pc:sldMk cId="4060624887" sldId="277"/>
            <ac:spMk id="8" creationId="{673A17D3-4FFC-4F2B-BF3B-CA9D9C1D3B5A}"/>
          </ac:spMkLst>
        </pc:spChg>
        <pc:spChg chg="del">
          <ac:chgData name="aum.spritual@outlook.com" userId="6d45900558b7f828" providerId="LiveId" clId="{10248EEF-B644-41B1-9981-8B12C3976E64}" dt="2020-07-22T12:17:16.549" v="63" actId="478"/>
          <ac:spMkLst>
            <pc:docMk/>
            <pc:sldMk cId="4060624887" sldId="277"/>
            <ac:spMk id="13" creationId="{4773B99E-FF3F-4C7D-9237-288952C5676D}"/>
          </ac:spMkLst>
        </pc:spChg>
        <pc:picChg chg="del">
          <ac:chgData name="aum.spritual@outlook.com" userId="6d45900558b7f828" providerId="LiveId" clId="{10248EEF-B644-41B1-9981-8B12C3976E64}" dt="2020-07-22T12:15:26.653" v="41" actId="478"/>
          <ac:picMkLst>
            <pc:docMk/>
            <pc:sldMk cId="4060624887" sldId="277"/>
            <ac:picMk id="10" creationId="{A9E33D51-B007-4F55-B0D0-FC7A3AF9733F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9:17.976" v="287" actId="113"/>
        <pc:sldMkLst>
          <pc:docMk/>
          <pc:sldMk cId="4234507475" sldId="278"/>
        </pc:sldMkLst>
        <pc:spChg chg="del">
          <ac:chgData name="aum.spritual@outlook.com" userId="6d45900558b7f828" providerId="LiveId" clId="{10248EEF-B644-41B1-9981-8B12C3976E64}" dt="2020-07-22T12:14:59.145" v="36" actId="478"/>
          <ac:spMkLst>
            <pc:docMk/>
            <pc:sldMk cId="4234507475" sldId="278"/>
            <ac:spMk id="2" creationId="{2CBB2217-43AB-406A-B5CD-80569739338F}"/>
          </ac:spMkLst>
        </pc:spChg>
        <pc:spChg chg="mod">
          <ac:chgData name="aum.spritual@outlook.com" userId="6d45900558b7f828" providerId="LiveId" clId="{10248EEF-B644-41B1-9981-8B12C3976E64}" dt="2020-07-22T12:29:17.976" v="287" actId="113"/>
          <ac:spMkLst>
            <pc:docMk/>
            <pc:sldMk cId="4234507475" sldId="278"/>
            <ac:spMk id="4" creationId="{37037C01-4639-4452-9C30-721544CB240B}"/>
          </ac:spMkLst>
        </pc:spChg>
        <pc:spChg chg="add del mod">
          <ac:chgData name="aum.spritual@outlook.com" userId="6d45900558b7f828" providerId="LiveId" clId="{10248EEF-B644-41B1-9981-8B12C3976E64}" dt="2020-07-22T12:15:16.288" v="38" actId="478"/>
          <ac:spMkLst>
            <pc:docMk/>
            <pc:sldMk cId="4234507475" sldId="278"/>
            <ac:spMk id="11" creationId="{E40F41BE-1BAD-49B7-90E4-1E3F0FFB661F}"/>
          </ac:spMkLst>
        </pc:spChg>
        <pc:spChg chg="del">
          <ac:chgData name="aum.spritual@outlook.com" userId="6d45900558b7f828" providerId="LiveId" clId="{10248EEF-B644-41B1-9981-8B12C3976E64}" dt="2020-07-22T12:15:18.317" v="39" actId="478"/>
          <ac:spMkLst>
            <pc:docMk/>
            <pc:sldMk cId="4234507475" sldId="278"/>
            <ac:spMk id="14" creationId="{3EDE4BA4-EE86-4BEA-833E-199AA102A214}"/>
          </ac:spMkLst>
        </pc:spChg>
        <pc:picChg chg="del">
          <ac:chgData name="aum.spritual@outlook.com" userId="6d45900558b7f828" providerId="LiveId" clId="{10248EEF-B644-41B1-9981-8B12C3976E64}" dt="2020-07-22T12:15:00.638" v="37" actId="478"/>
          <ac:picMkLst>
            <pc:docMk/>
            <pc:sldMk cId="4234507475" sldId="278"/>
            <ac:picMk id="13" creationId="{126CBCF8-5357-45A8-8EBC-A69A7A9F3197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3893564428" sldId="279"/>
        </pc:sldMkLst>
        <pc:spChg chg="del">
          <ac:chgData name="aum.spritual@outlook.com" userId="6d45900558b7f828" providerId="LiveId" clId="{10248EEF-B644-41B1-9981-8B12C3976E64}" dt="2020-07-22T12:14:50.701" v="33" actId="478"/>
          <ac:spMkLst>
            <pc:docMk/>
            <pc:sldMk cId="3893564428" sldId="279"/>
            <ac:spMk id="2" creationId="{D1C31C11-15AC-446E-BE90-45B371749F09}"/>
          </ac:spMkLst>
        </pc:spChg>
        <pc:spChg chg="mod">
          <ac:chgData name="aum.spritual@outlook.com" userId="6d45900558b7f828" providerId="LiveId" clId="{10248EEF-B644-41B1-9981-8B12C3976E64}" dt="2020-07-22T12:24:42.528" v="235" actId="5793"/>
          <ac:spMkLst>
            <pc:docMk/>
            <pc:sldMk cId="3893564428" sldId="279"/>
            <ac:spMk id="4" creationId="{8D00BB74-E102-4F99-A508-CCD66C14CD0B}"/>
          </ac:spMkLst>
        </pc:spChg>
        <pc:spChg chg="add del mod">
          <ac:chgData name="aum.spritual@outlook.com" userId="6d45900558b7f828" providerId="LiveId" clId="{10248EEF-B644-41B1-9981-8B12C3976E64}" dt="2020-07-22T12:14:55.512" v="35" actId="478"/>
          <ac:spMkLst>
            <pc:docMk/>
            <pc:sldMk cId="3893564428" sldId="279"/>
            <ac:spMk id="8" creationId="{33A0891D-7193-4DA6-8BBA-525281E15819}"/>
          </ac:spMkLst>
        </pc:spChg>
        <pc:spChg chg="del">
          <ac:chgData name="aum.spritual@outlook.com" userId="6d45900558b7f828" providerId="LiveId" clId="{10248EEF-B644-41B1-9981-8B12C3976E64}" dt="2020-07-22T12:14:42.670" v="31" actId="478"/>
          <ac:spMkLst>
            <pc:docMk/>
            <pc:sldMk cId="3893564428" sldId="279"/>
            <ac:spMk id="11" creationId="{9DEA0CE4-BF05-4250-BA71-EFDE2CF61B20}"/>
          </ac:spMkLst>
        </pc:spChg>
        <pc:picChg chg="del">
          <ac:chgData name="aum.spritual@outlook.com" userId="6d45900558b7f828" providerId="LiveId" clId="{10248EEF-B644-41B1-9981-8B12C3976E64}" dt="2020-07-22T12:14:52.229" v="34" actId="478"/>
          <ac:picMkLst>
            <pc:docMk/>
            <pc:sldMk cId="3893564428" sldId="279"/>
            <ac:picMk id="10" creationId="{E3A29EF7-C309-4FD2-AA10-36E2903D395D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74640669" sldId="280"/>
        </pc:sldMkLst>
        <pc:spChg chg="del">
          <ac:chgData name="aum.spritual@outlook.com" userId="6d45900558b7f828" providerId="LiveId" clId="{10248EEF-B644-41B1-9981-8B12C3976E64}" dt="2020-07-22T12:14:33.618" v="29" actId="478"/>
          <ac:spMkLst>
            <pc:docMk/>
            <pc:sldMk cId="74640669" sldId="280"/>
            <ac:spMk id="2" creationId="{9431CA96-BEAE-4F0A-9C67-449EF14F0FFF}"/>
          </ac:spMkLst>
        </pc:spChg>
        <pc:spChg chg="mod">
          <ac:chgData name="aum.spritual@outlook.com" userId="6d45900558b7f828" providerId="LiveId" clId="{10248EEF-B644-41B1-9981-8B12C3976E64}" dt="2020-07-22T12:24:47.553" v="237" actId="5793"/>
          <ac:spMkLst>
            <pc:docMk/>
            <pc:sldMk cId="74640669" sldId="280"/>
            <ac:spMk id="4" creationId="{0A9D4758-F176-4867-BCCA-0EE3AA258E1E}"/>
          </ac:spMkLst>
        </pc:spChg>
        <pc:spChg chg="add del mod">
          <ac:chgData name="aum.spritual@outlook.com" userId="6d45900558b7f828" providerId="LiveId" clId="{10248EEF-B644-41B1-9981-8B12C3976E64}" dt="2020-07-22T12:14:39.269" v="30" actId="478"/>
          <ac:spMkLst>
            <pc:docMk/>
            <pc:sldMk cId="74640669" sldId="280"/>
            <ac:spMk id="7" creationId="{3FDBB0CE-F9AF-4CF4-B88B-68ED5C780A44}"/>
          </ac:spMkLst>
        </pc:spChg>
        <pc:spChg chg="del">
          <ac:chgData name="aum.spritual@outlook.com" userId="6d45900558b7f828" providerId="LiveId" clId="{10248EEF-B644-41B1-9981-8B12C3976E64}" dt="2020-07-22T12:14:45.899" v="32" actId="478"/>
          <ac:spMkLst>
            <pc:docMk/>
            <pc:sldMk cId="74640669" sldId="280"/>
            <ac:spMk id="10" creationId="{1B7ABC68-A6D2-4A35-9A83-B6155979337C}"/>
          </ac:spMkLst>
        </pc:spChg>
        <pc:picChg chg="del">
          <ac:chgData name="aum.spritual@outlook.com" userId="6d45900558b7f828" providerId="LiveId" clId="{10248EEF-B644-41B1-9981-8B12C3976E64}" dt="2020-07-22T12:14:32.006" v="28" actId="478"/>
          <ac:picMkLst>
            <pc:docMk/>
            <pc:sldMk cId="74640669" sldId="280"/>
            <ac:picMk id="9" creationId="{E0DC1B94-DA10-4667-AFFF-FE7EB752FA15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589667625" sldId="281"/>
        </pc:sldMkLst>
        <pc:spChg chg="del">
          <ac:chgData name="aum.spritual@outlook.com" userId="6d45900558b7f828" providerId="LiveId" clId="{10248EEF-B644-41B1-9981-8B12C3976E64}" dt="2020-07-22T12:14:20.947" v="25" actId="478"/>
          <ac:spMkLst>
            <pc:docMk/>
            <pc:sldMk cId="589667625" sldId="281"/>
            <ac:spMk id="2" creationId="{2841A8DF-DCFD-4817-AF1B-6317E73E63FF}"/>
          </ac:spMkLst>
        </pc:spChg>
        <pc:spChg chg="add del mod">
          <ac:chgData name="aum.spritual@outlook.com" userId="6d45900558b7f828" providerId="LiveId" clId="{10248EEF-B644-41B1-9981-8B12C3976E64}" dt="2020-07-22T12:14:27.458" v="27" actId="478"/>
          <ac:spMkLst>
            <pc:docMk/>
            <pc:sldMk cId="589667625" sldId="281"/>
            <ac:spMk id="8" creationId="{DE48563D-534E-4D13-87A9-16B9DE802377}"/>
          </ac:spMkLst>
        </pc:spChg>
        <pc:spChg chg="del">
          <ac:chgData name="aum.spritual@outlook.com" userId="6d45900558b7f828" providerId="LiveId" clId="{10248EEF-B644-41B1-9981-8B12C3976E64}" dt="2020-07-22T12:24:55.190" v="238" actId="478"/>
          <ac:spMkLst>
            <pc:docMk/>
            <pc:sldMk cId="589667625" sldId="281"/>
            <ac:spMk id="11" creationId="{011C81A4-34E4-4719-901A-0721E27FFBBF}"/>
          </ac:spMkLst>
        </pc:spChg>
        <pc:picChg chg="del">
          <ac:chgData name="aum.spritual@outlook.com" userId="6d45900558b7f828" providerId="LiveId" clId="{10248EEF-B644-41B1-9981-8B12C3976E64}" dt="2020-07-22T12:14:23.745" v="26" actId="478"/>
          <ac:picMkLst>
            <pc:docMk/>
            <pc:sldMk cId="589667625" sldId="281"/>
            <ac:picMk id="10" creationId="{47AA9010-3B10-4203-8422-23D67F681886}"/>
          </ac:picMkLst>
        </pc:picChg>
      </pc:sldChg>
      <pc:sldChg chg="addSp delSp modSp mod setBg delAnim">
        <pc:chgData name="aum.spritual@outlook.com" userId="6d45900558b7f828" providerId="LiveId" clId="{10248EEF-B644-41B1-9981-8B12C3976E64}" dt="2020-07-22T12:26:22.400" v="241"/>
        <pc:sldMkLst>
          <pc:docMk/>
          <pc:sldMk cId="3325530163" sldId="282"/>
        </pc:sldMkLst>
        <pc:spChg chg="del">
          <ac:chgData name="aum.spritual@outlook.com" userId="6d45900558b7f828" providerId="LiveId" clId="{10248EEF-B644-41B1-9981-8B12C3976E64}" dt="2020-07-22T12:14:03.166" v="22" actId="478"/>
          <ac:spMkLst>
            <pc:docMk/>
            <pc:sldMk cId="3325530163" sldId="282"/>
            <ac:spMk id="2" creationId="{A4401C5D-23B1-4BD5-807E-E9D9BC2D5092}"/>
          </ac:spMkLst>
        </pc:spChg>
        <pc:spChg chg="del">
          <ac:chgData name="aum.spritual@outlook.com" userId="6d45900558b7f828" providerId="LiveId" clId="{10248EEF-B644-41B1-9981-8B12C3976E64}" dt="2020-07-22T12:24:58.349" v="239" actId="478"/>
          <ac:spMkLst>
            <pc:docMk/>
            <pc:sldMk cId="3325530163" sldId="282"/>
            <ac:spMk id="10" creationId="{9640E54F-0878-4ADB-A20E-7C24EC303060}"/>
          </ac:spMkLst>
        </pc:spChg>
        <pc:spChg chg="add del mod">
          <ac:chgData name="aum.spritual@outlook.com" userId="6d45900558b7f828" providerId="LiveId" clId="{10248EEF-B644-41B1-9981-8B12C3976E64}" dt="2020-07-22T12:14:15.233" v="24" actId="478"/>
          <ac:spMkLst>
            <pc:docMk/>
            <pc:sldMk cId="3325530163" sldId="282"/>
            <ac:spMk id="11" creationId="{3FE38C09-119E-4054-92EB-5A6F07B3CDFA}"/>
          </ac:spMkLst>
        </pc:spChg>
        <pc:picChg chg="del">
          <ac:chgData name="aum.spritual@outlook.com" userId="6d45900558b7f828" providerId="LiveId" clId="{10248EEF-B644-41B1-9981-8B12C3976E64}" dt="2020-07-22T12:14:06.009" v="23" actId="478"/>
          <ac:picMkLst>
            <pc:docMk/>
            <pc:sldMk cId="3325530163" sldId="282"/>
            <ac:picMk id="7" creationId="{0A171282-3AF5-4B85-93FA-731FA33009B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3B8E-0C5F-401E-9C36-A107C939B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5BEAF-DB56-46CC-A922-67F6E32D1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79659-ED93-46B2-B073-C3CF336B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AA7F3-573F-404E-84FB-641CE9B9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E16CE-B74E-45E6-B4A8-10E65FB2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84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73EE-5652-438E-8728-8D612409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ECEC-3F4B-4DF4-A240-C7FD2143F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25C52-B182-40D6-A01D-6654B561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B505F-1CD8-4A8C-A5F5-880FB0D3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8C36-2C8E-44EF-883F-5F98CA9B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217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2041EC-783C-4E50-8129-3F2C6B306E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6394E-5D8C-450C-82B2-8D2459DCE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6F4F9-EE34-49B8-9910-B13BF7B2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68B4F-6A19-4EC7-80ED-8AC2254F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17823-84F9-4A84-BE93-C64F11E1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628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8D8F-30E9-4A30-9EF4-44801C7A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66558-6314-4F80-B13A-3EC3A9543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342C6-AE1D-44E3-B807-42DDE660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28B30-A722-4C96-AC91-B9BA89E72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FCB00-76E7-4F88-AFF7-4F015BD1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104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FCD9-22AB-47CF-9F1D-1BE97C6F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C474D-768A-44B2-A256-493D9A824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A3610-AED4-4481-94ED-A43CA5AD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A5B85-9A10-4FED-A06B-21F87A96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BC7B-7651-4AFC-AA01-D9636322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235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853E-318A-4100-80AA-47F06031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B092-0317-402B-8A6E-BCA385331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F924D8-99EA-408E-B348-9882C180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A030F-E2DD-4DBA-9DF6-C61FE919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AD084-BFDE-4BC3-AA44-5FF6F5F2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231CA-BD22-4C49-9186-708F99326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471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6CA70-4322-4B77-ADD6-375F359C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34111-7A1F-44F2-986F-BBF00E814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5CFDA-EE68-42C0-850F-BAC0245DD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0AD189-17EA-4388-86A4-042360091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9E05B-D424-4BDA-9E4C-D168C1330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6AB99-376E-4B27-A857-DD467A194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50725-E566-442D-89A2-560B75C6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553FA-95FB-49CF-9961-8D604EAD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661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C9957-FF83-407F-9EF0-53F8C1D5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6A75FE-2A70-4264-AF78-31CCEEE6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7D008-9207-4BDA-9C20-3230F44B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62195-E218-4778-9696-1A73BEBF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969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1AD6A-5ECA-4FB4-BC74-FB4CF9D6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1DF97-A152-4CAD-80B8-E1EDCF5F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65C4-E3A8-4F42-ACB7-9B092A49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837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D752-AD2A-43E3-8579-9589972B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CBE7F-1418-45C4-8496-C3AA2D83A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10CE4-7928-40BE-9232-3410327E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237C6-D534-4235-BD8F-11AC5CFAA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E7B94-2F28-4E40-AE48-0691A2DB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497D7-3DFF-4CF7-BA11-5502F2AB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883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9EF3-A7A5-470A-BE77-EC8B3481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1A1AB-66C2-40FF-B20A-897F085A8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79206-5FAA-4DE9-BCC5-ECF538948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BD9BD-CCDC-4551-A88F-6989ECF5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B47D7-0F31-4708-B31A-C19DCB3A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2A91F-7D15-4462-851A-C3928CE5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676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1D3CD-9E8C-4CB9-8FF5-7F704117A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B2E83-53C9-46A3-8774-692765BEF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BF174-B02F-4880-ACD8-3E05C083B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852BC-C27E-457E-AEB6-8BDEB547AF36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F33C-1AF5-4CC5-9F72-27A152B33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45F4C-E745-4C22-BE46-6CBE09EED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800FF-059D-46A9-8429-BE8B65C793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6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3.wmv"/><Relationship Id="rId13" Type="http://schemas.microsoft.com/office/2007/relationships/media" Target="../media/media5.wmv"/><Relationship Id="rId18" Type="http://schemas.microsoft.com/office/2007/relationships/media" Target="file:///C:\Users\aumsp\OneDrive\Desktop\edaakhil\FA_casefiling\PowerPoint\video_id_10780.wmv" TargetMode="External"/><Relationship Id="rId26" Type="http://schemas.openxmlformats.org/officeDocument/2006/relationships/image" Target="../media/image20.png"/><Relationship Id="rId3" Type="http://schemas.microsoft.com/office/2007/relationships/media" Target="file:///C:\Users\aumsp\OneDrive\Desktop\edaakhil\FA_casefiling\PowerPoint\video_id_10793.wmv" TargetMode="External"/><Relationship Id="rId21" Type="http://schemas.microsoft.com/office/2007/relationships/media" Target="file:///C:\Users\aumsp\OneDrive\Desktop\edaakhil\FA_casefiling\PowerPoint\video_id_10787.wmv" TargetMode="External"/><Relationship Id="rId7" Type="http://schemas.microsoft.com/office/2007/relationships/media" Target="../media/media3.wmv"/><Relationship Id="rId12" Type="http://schemas.microsoft.com/office/2007/relationships/media" Target="file:///C:\Users\aumsp\OneDrive\Desktop\edaakhil\FA_casefiling\PowerPoint\video_id_10785.wmv" TargetMode="External"/><Relationship Id="rId17" Type="http://schemas.openxmlformats.org/officeDocument/2006/relationships/video" Target="../media/media6.wmv"/><Relationship Id="rId25" Type="http://schemas.openxmlformats.org/officeDocument/2006/relationships/image" Target="../media/image19.png"/><Relationship Id="rId2" Type="http://schemas.openxmlformats.org/officeDocument/2006/relationships/video" Target="../media/media1.wmv"/><Relationship Id="rId16" Type="http://schemas.microsoft.com/office/2007/relationships/media" Target="../media/media6.wmv"/><Relationship Id="rId20" Type="http://schemas.openxmlformats.org/officeDocument/2006/relationships/video" Target="../media/media7.wmv"/><Relationship Id="rId29" Type="http://schemas.openxmlformats.org/officeDocument/2006/relationships/image" Target="../media/image23.png"/><Relationship Id="rId1" Type="http://schemas.microsoft.com/office/2007/relationships/media" Target="../media/media1.wmv"/><Relationship Id="rId6" Type="http://schemas.microsoft.com/office/2007/relationships/media" Target="file:///C:\Users\aumsp\OneDrive\Desktop\edaakhil\FA_casefiling\PowerPoint\video_id_10778.wmv" TargetMode="External"/><Relationship Id="rId11" Type="http://schemas.openxmlformats.org/officeDocument/2006/relationships/video" Target="../media/media4.wmv"/><Relationship Id="rId24" Type="http://schemas.openxmlformats.org/officeDocument/2006/relationships/image" Target="../media/image2.png"/><Relationship Id="rId5" Type="http://schemas.openxmlformats.org/officeDocument/2006/relationships/video" Target="../media/media2.wmv"/><Relationship Id="rId15" Type="http://schemas.microsoft.com/office/2007/relationships/media" Target="file:///C:\Users\aumsp\OneDrive\Desktop\edaakhil\FA_casefiling\PowerPoint\video_id_10783.wmv" TargetMode="External"/><Relationship Id="rId23" Type="http://schemas.openxmlformats.org/officeDocument/2006/relationships/image" Target="../media/image7.jpg"/><Relationship Id="rId28" Type="http://schemas.openxmlformats.org/officeDocument/2006/relationships/image" Target="../media/image22.png"/><Relationship Id="rId10" Type="http://schemas.microsoft.com/office/2007/relationships/media" Target="../media/media4.wmv"/><Relationship Id="rId19" Type="http://schemas.microsoft.com/office/2007/relationships/media" Target="../media/media7.wmv"/><Relationship Id="rId31" Type="http://schemas.openxmlformats.org/officeDocument/2006/relationships/image" Target="../media/image25.png"/><Relationship Id="rId4" Type="http://schemas.microsoft.com/office/2007/relationships/media" Target="../media/media2.wmv"/><Relationship Id="rId9" Type="http://schemas.microsoft.com/office/2007/relationships/media" Target="file:///C:\Users\aumsp\OneDrive\Desktop\edaakhil\FA_casefiling\PowerPoint\video_id_10814.wmv" TargetMode="External"/><Relationship Id="rId14" Type="http://schemas.openxmlformats.org/officeDocument/2006/relationships/video" Target="../media/media5.wmv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wmv"/><Relationship Id="rId13" Type="http://schemas.microsoft.com/office/2007/relationships/media" Target="../media/media12.wmv"/><Relationship Id="rId18" Type="http://schemas.microsoft.com/office/2007/relationships/media" Target="file:///C:\Users\aumsp\OneDrive\Desktop\edaakhil\FA_casefiling\PowerPoint\video_id_10724.wmv" TargetMode="External"/><Relationship Id="rId26" Type="http://schemas.openxmlformats.org/officeDocument/2006/relationships/video" Target="../media/media16.wmv"/><Relationship Id="rId39" Type="http://schemas.openxmlformats.org/officeDocument/2006/relationships/image" Target="../media/image31.png"/><Relationship Id="rId3" Type="http://schemas.microsoft.com/office/2007/relationships/media" Target="file:///C:\Users\aumsp\OneDrive\Desktop\edaakhil\FA_casefiling\PowerPoint\video_id_10716.wmv" TargetMode="External"/><Relationship Id="rId21" Type="http://schemas.microsoft.com/office/2007/relationships/media" Target="file:///C:\Users\aumsp\OneDrive\Desktop\edaakhil\FA_casefiling\PowerPoint\video_id_10759.wmv" TargetMode="External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7" Type="http://schemas.microsoft.com/office/2007/relationships/media" Target="../media/media10.wmv"/><Relationship Id="rId12" Type="http://schemas.microsoft.com/office/2007/relationships/media" Target="file:///C:\Users\aumsp\OneDrive\Desktop\edaakhil\FA_casefiling\PowerPoint\video_id_10722.wmv" TargetMode="External"/><Relationship Id="rId17" Type="http://schemas.openxmlformats.org/officeDocument/2006/relationships/video" Target="../media/media13.wmv"/><Relationship Id="rId25" Type="http://schemas.microsoft.com/office/2007/relationships/media" Target="../media/media16.wmv"/><Relationship Id="rId33" Type="http://schemas.openxmlformats.org/officeDocument/2006/relationships/image" Target="../media/image2.png"/><Relationship Id="rId38" Type="http://schemas.openxmlformats.org/officeDocument/2006/relationships/image" Target="../media/image30.png"/><Relationship Id="rId2" Type="http://schemas.openxmlformats.org/officeDocument/2006/relationships/video" Target="../media/media8.wmv"/><Relationship Id="rId16" Type="http://schemas.microsoft.com/office/2007/relationships/media" Target="../media/media13.wmv"/><Relationship Id="rId20" Type="http://schemas.openxmlformats.org/officeDocument/2006/relationships/video" Target="../media/media14.wmv"/><Relationship Id="rId29" Type="http://schemas.openxmlformats.org/officeDocument/2006/relationships/video" Target="../media/media17.wmv"/><Relationship Id="rId41" Type="http://schemas.openxmlformats.org/officeDocument/2006/relationships/image" Target="../media/image33.png"/><Relationship Id="rId1" Type="http://schemas.microsoft.com/office/2007/relationships/media" Target="../media/media8.wmv"/><Relationship Id="rId6" Type="http://schemas.microsoft.com/office/2007/relationships/media" Target="file:///C:\Users\aumsp\OneDrive\Desktop\edaakhil\FA_casefiling\PowerPoint\video_id_10718.wmv" TargetMode="External"/><Relationship Id="rId11" Type="http://schemas.openxmlformats.org/officeDocument/2006/relationships/video" Target="../media/media11.wmv"/><Relationship Id="rId24" Type="http://schemas.microsoft.com/office/2007/relationships/media" Target="file:///C:\Users\aumsp\OneDrive\Desktop\edaakhil\FA_casefiling\PowerPoint\video_id_10732.wmv" TargetMode="External"/><Relationship Id="rId32" Type="http://schemas.openxmlformats.org/officeDocument/2006/relationships/image" Target="../media/image7.jp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5" Type="http://schemas.openxmlformats.org/officeDocument/2006/relationships/video" Target="../media/media9.wmv"/><Relationship Id="rId15" Type="http://schemas.microsoft.com/office/2007/relationships/media" Target="file:///C:\Users\aumsp\OneDrive\Desktop\edaakhil\FA_casefiling\PowerPoint\video_id_10742.wmv" TargetMode="External"/><Relationship Id="rId23" Type="http://schemas.openxmlformats.org/officeDocument/2006/relationships/video" Target="../media/media15.wmv"/><Relationship Id="rId28" Type="http://schemas.microsoft.com/office/2007/relationships/media" Target="../media/media17.wmv"/><Relationship Id="rId36" Type="http://schemas.openxmlformats.org/officeDocument/2006/relationships/image" Target="../media/image28.png"/><Relationship Id="rId10" Type="http://schemas.microsoft.com/office/2007/relationships/media" Target="../media/media11.wmv"/><Relationship Id="rId19" Type="http://schemas.microsoft.com/office/2007/relationships/media" Target="../media/media14.wmv"/><Relationship Id="rId31" Type="http://schemas.openxmlformats.org/officeDocument/2006/relationships/slideLayout" Target="../slideLayouts/slideLayout6.xml"/><Relationship Id="rId4" Type="http://schemas.microsoft.com/office/2007/relationships/media" Target="../media/media9.wmv"/><Relationship Id="rId9" Type="http://schemas.microsoft.com/office/2007/relationships/media" Target="file:///C:\Users\aumsp\OneDrive\Desktop\edaakhil\FA_casefiling\PowerPoint\video_id_10720.wmv" TargetMode="External"/><Relationship Id="rId14" Type="http://schemas.openxmlformats.org/officeDocument/2006/relationships/video" Target="../media/media12.wmv"/><Relationship Id="rId22" Type="http://schemas.microsoft.com/office/2007/relationships/media" Target="../media/media15.wmv"/><Relationship Id="rId27" Type="http://schemas.microsoft.com/office/2007/relationships/media" Target="file:///C:\Users\aumsp\OneDrive\Desktop\edaakhil\FA_casefiling\PowerPoint\video_id_10734.wmv" TargetMode="External"/><Relationship Id="rId30" Type="http://schemas.microsoft.com/office/2007/relationships/media" Target="file:///C:\Users\aumsp\OneDrive\Desktop\edaakhil\FA_casefiling\PowerPoint\video_id_10768.wmv" TargetMode="External"/><Relationship Id="rId35" Type="http://schemas.openxmlformats.org/officeDocument/2006/relationships/image" Target="../media/image27.png"/><Relationship Id="rId4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20.wmv"/><Relationship Id="rId13" Type="http://schemas.microsoft.com/office/2007/relationships/media" Target="../media/media22.wmv"/><Relationship Id="rId18" Type="http://schemas.microsoft.com/office/2007/relationships/media" Target="file:///C:\Users\aumsp\OneDrive\Desktop\edaakhil\FA_casefiling\PowerPoint\video_id_10906.wmv" TargetMode="External"/><Relationship Id="rId26" Type="http://schemas.openxmlformats.org/officeDocument/2006/relationships/video" Target="../media/media26.wmv"/><Relationship Id="rId39" Type="http://schemas.openxmlformats.org/officeDocument/2006/relationships/image" Target="../media/image44.png"/><Relationship Id="rId3" Type="http://schemas.microsoft.com/office/2007/relationships/media" Target="file:///C:\Users\aumsp\OneDrive\Desktop\edaakhil\FA_casefiling\PowerPoint\video_id_10872.wmv" TargetMode="External"/><Relationship Id="rId21" Type="http://schemas.microsoft.com/office/2007/relationships/media" Target="file:///C:\Users\aumsp\OneDrive\Desktop\edaakhil\FA_casefiling\PowerPoint\video_id_10883.wmv" TargetMode="External"/><Relationship Id="rId34" Type="http://schemas.openxmlformats.org/officeDocument/2006/relationships/image" Target="../media/image39.png"/><Relationship Id="rId7" Type="http://schemas.microsoft.com/office/2007/relationships/media" Target="../media/media20.wmv"/><Relationship Id="rId12" Type="http://schemas.microsoft.com/office/2007/relationships/media" Target="file:///C:\Users\aumsp\OneDrive\Desktop\edaakhil\FA_casefiling\PowerPoint\video_id_10904.wmv" TargetMode="External"/><Relationship Id="rId17" Type="http://schemas.openxmlformats.org/officeDocument/2006/relationships/video" Target="../media/media23.wmv"/><Relationship Id="rId25" Type="http://schemas.microsoft.com/office/2007/relationships/media" Target="../media/media26.wmv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video" Target="../media/media18.wmv"/><Relationship Id="rId16" Type="http://schemas.microsoft.com/office/2007/relationships/media" Target="../media/media23.wmv"/><Relationship Id="rId20" Type="http://schemas.openxmlformats.org/officeDocument/2006/relationships/video" Target="../media/media24.wmv"/><Relationship Id="rId29" Type="http://schemas.openxmlformats.org/officeDocument/2006/relationships/image" Target="../media/image7.jpg"/><Relationship Id="rId1" Type="http://schemas.microsoft.com/office/2007/relationships/media" Target="../media/media18.wmv"/><Relationship Id="rId6" Type="http://schemas.microsoft.com/office/2007/relationships/media" Target="file:///C:\Users\aumsp\OneDrive\Desktop\edaakhil\FA_casefiling\PowerPoint\video_id_10892.wmv" TargetMode="External"/><Relationship Id="rId11" Type="http://schemas.openxmlformats.org/officeDocument/2006/relationships/video" Target="../media/media21.wmv"/><Relationship Id="rId24" Type="http://schemas.microsoft.com/office/2007/relationships/media" Target="file:///C:\Users\aumsp\OneDrive\Desktop\edaakhil\FA_casefiling\PowerPoint\video_id_10886.wmv" TargetMode="External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video" Target="../media/media19.wmv"/><Relationship Id="rId15" Type="http://schemas.microsoft.com/office/2007/relationships/media" Target="file:///C:\Users\aumsp\OneDrive\Desktop\edaakhil\FA_casefiling\PowerPoint\video_id_10880.wmv" TargetMode="External"/><Relationship Id="rId23" Type="http://schemas.openxmlformats.org/officeDocument/2006/relationships/video" Target="../media/media25.wmv"/><Relationship Id="rId28" Type="http://schemas.openxmlformats.org/officeDocument/2006/relationships/slideLayout" Target="../slideLayouts/slideLayout6.xml"/><Relationship Id="rId36" Type="http://schemas.openxmlformats.org/officeDocument/2006/relationships/image" Target="../media/image41.png"/><Relationship Id="rId10" Type="http://schemas.microsoft.com/office/2007/relationships/media" Target="../media/media21.wmv"/><Relationship Id="rId19" Type="http://schemas.microsoft.com/office/2007/relationships/media" Target="../media/media24.wmv"/><Relationship Id="rId31" Type="http://schemas.openxmlformats.org/officeDocument/2006/relationships/image" Target="../media/image36.png"/><Relationship Id="rId4" Type="http://schemas.microsoft.com/office/2007/relationships/media" Target="../media/media19.wmv"/><Relationship Id="rId9" Type="http://schemas.microsoft.com/office/2007/relationships/media" Target="file:///C:\Users\aumsp\OneDrive\Desktop\edaakhil\FA_casefiling\PowerPoint\video_id_10875.wmv" TargetMode="External"/><Relationship Id="rId14" Type="http://schemas.openxmlformats.org/officeDocument/2006/relationships/video" Target="../media/media22.wmv"/><Relationship Id="rId22" Type="http://schemas.microsoft.com/office/2007/relationships/media" Target="../media/media25.wmv"/><Relationship Id="rId27" Type="http://schemas.microsoft.com/office/2007/relationships/media" Target="file:///C:\Users\aumsp\OneDrive\Desktop\edaakhil\FA_casefiling\PowerPoint\video_id_10888.wmv" TargetMode="External"/><Relationship Id="rId30" Type="http://schemas.openxmlformats.org/officeDocument/2006/relationships/image" Target="../media/image2.png"/><Relationship Id="rId35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2C28D0-32F6-4206-B7A8-A357B1B6D946}"/>
              </a:ext>
            </a:extLst>
          </p:cNvPr>
          <p:cNvSpPr/>
          <p:nvPr/>
        </p:nvSpPr>
        <p:spPr>
          <a:xfrm>
            <a:off x="0" y="0"/>
            <a:ext cx="10972800" cy="695325"/>
          </a:xfrm>
          <a:prstGeom prst="rect">
            <a:avLst/>
          </a:prstGeom>
          <a:solidFill>
            <a:srgbClr val="708ED6">
              <a:alpha val="24706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 b="1">
                <a:solidFill>
                  <a:srgbClr val="FFFFFF"/>
                </a:solidFill>
                <a:latin typeface="Calibri Light" panose="020F0302020204030204" pitchFamily="34" charset="0"/>
              </a:rPr>
              <a:t>Online Consumer Complaint Filing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73B804-09CA-49C4-AD10-F3F7D079ACA9}"/>
              </a:ext>
            </a:extLst>
          </p:cNvPr>
          <p:cNvSpPr/>
          <p:nvPr/>
        </p:nvSpPr>
        <p:spPr>
          <a:xfrm>
            <a:off x="2409825" y="695325"/>
            <a:ext cx="9582150" cy="619125"/>
          </a:xfrm>
          <a:prstGeom prst="rect">
            <a:avLst/>
          </a:prstGeom>
          <a:solidFill>
            <a:srgbClr val="708ED6">
              <a:alpha val="22353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US" sz="2700">
                <a:solidFill>
                  <a:srgbClr val="FFFFFF"/>
                </a:solidFill>
                <a:latin typeface="Calibri" panose="020F0502020204030204" pitchFamily="34" charset="0"/>
              </a:rPr>
              <a:t>E-filing of  Complaints at Consumer Commissions of India</a:t>
            </a:r>
            <a:endParaRPr lang="en-IN" sz="2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CAA1C-FE30-4E59-861C-C42084B2E2D0}"/>
              </a:ext>
            </a:extLst>
          </p:cNvPr>
          <p:cNvSpPr/>
          <p:nvPr/>
        </p:nvSpPr>
        <p:spPr>
          <a:xfrm>
            <a:off x="1019176" y="2381250"/>
            <a:ext cx="10791825" cy="733425"/>
          </a:xfrm>
          <a:prstGeom prst="rect">
            <a:avLst/>
          </a:prstGeom>
          <a:solidFill>
            <a:srgbClr val="708ED6">
              <a:alpha val="71373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 sz="3600">
                <a:solidFill>
                  <a:srgbClr val="FFFFFF"/>
                </a:solidFill>
                <a:latin typeface="Calibri" panose="020F0502020204030204" pitchFamily="34" charset="0"/>
              </a:rPr>
              <a:t>Filing First Appeal Online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 sz="3600" u="sng">
                <a:solidFill>
                  <a:srgbClr val="FFFFFF"/>
                </a:solidFill>
                <a:latin typeface="Calibri" panose="020F0502020204030204" pitchFamily="34" charset="0"/>
              </a:rPr>
              <a:t>  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F5DCE-B548-4A7B-AA6C-8A8D7AD2342C}"/>
              </a:ext>
            </a:extLst>
          </p:cNvPr>
          <p:cNvSpPr/>
          <p:nvPr/>
        </p:nvSpPr>
        <p:spPr>
          <a:xfrm>
            <a:off x="0" y="3543301"/>
            <a:ext cx="12192000" cy="2219325"/>
          </a:xfrm>
          <a:prstGeom prst="rect">
            <a:avLst/>
          </a:prstGeom>
          <a:solidFill>
            <a:srgbClr val="0C338C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</a:rPr>
              <a:t>If you are a registered user on the Edaakhil online portal, a digital platform to </a:t>
            </a:r>
          </a:p>
          <a:p>
            <a:pPr algn="ctr"/>
            <a:r>
              <a:rPr lang="en-IN" sz="2400">
                <a:solidFill>
                  <a:srgbClr val="FFFFFF"/>
                </a:solidFill>
                <a:latin typeface="Calibri" panose="020F0502020204030204" pitchFamily="34" charset="0"/>
              </a:rPr>
              <a:t>file consumer complaints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 sz="2400">
                <a:solidFill>
                  <a:srgbClr val="FFFFFF"/>
                </a:solidFill>
                <a:latin typeface="Calibri" panose="020F0502020204030204" pitchFamily="34" charset="0"/>
              </a:rPr>
              <a:t>www.edaakhil.nic.in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 sz="3600" u="sng">
                <a:solidFill>
                  <a:srgbClr val="FFFFFF"/>
                </a:solidFill>
                <a:latin typeface="Calibri" panose="020F0502020204030204" pitchFamily="34" charset="0"/>
              </a:rPr>
              <a:t>  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C86E7-8ECB-43CD-B5FD-E28EA34CE8C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2711"/>
            <a:ext cx="4130411" cy="140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7"/>
    </mc:Choice>
    <mc:Fallback xmlns="">
      <p:transition spd="slow" advTm="1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accel="50000" decel="50000" fill="hold" grpId="0" nodeType="withEffect">
                                  <p:stCondLst>
                                    <p:cond delay="15437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2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50" accel="1000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50" accel="1000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xit" presetSubtype="0" accel="50000" decel="50000" fill="hold" grpId="1" nodeType="withEffect">
                                  <p:stCondLst>
                                    <p:cond delay="15437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accel="50000" decel="50000" fill="hold" grpId="0" nodeType="withEffect">
                                  <p:stCondLst>
                                    <p:cond delay="29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12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exit" presetSubtype="0" accel="50000" decel="50000" fill="hold" grpId="1" nodeType="withEffect">
                                  <p:stCondLst>
                                    <p:cond delay="15437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exit" presetSubtype="0" accel="50000" decel="50000" fill="hold" nodeType="withEffect">
                                  <p:stCondLst>
                                    <p:cond delay="15437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FB0D39-0216-40B2-A14B-199BC5DF22F4}"/>
              </a:ext>
            </a:extLst>
          </p:cNvPr>
          <p:cNvSpPr/>
          <p:nvPr/>
        </p:nvSpPr>
        <p:spPr>
          <a:xfrm>
            <a:off x="447675" y="2857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EEC78F-F208-4787-9352-689FCED521A4}"/>
              </a:ext>
            </a:extLst>
          </p:cNvPr>
          <p:cNvSpPr/>
          <p:nvPr/>
        </p:nvSpPr>
        <p:spPr>
          <a:xfrm>
            <a:off x="447675" y="714375"/>
            <a:ext cx="11239500" cy="233362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File a First Appeal</a:t>
            </a:r>
          </a:p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Enter the associated case number for which First Appeal is being filed.</a:t>
            </a:r>
          </a:p>
          <a:p>
            <a:pPr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Click on Search button. this will display</a:t>
            </a:r>
          </a:p>
          <a:p>
            <a:pPr>
              <a:buChar char="●"/>
            </a:pPr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Scenario1: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Consumer case details will be displayed below</a:t>
            </a:r>
          </a:p>
          <a:p>
            <a:pPr>
              <a:buChar char="●"/>
            </a:pPr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Scenario2: </a:t>
            </a:r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No record found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24DC3-F325-4B8F-BE35-5980734FB177}"/>
              </a:ext>
            </a:extLst>
          </p:cNvPr>
          <p:cNvSpPr/>
          <p:nvPr/>
        </p:nvSpPr>
        <p:spPr>
          <a:xfrm>
            <a:off x="6810375" y="5219700"/>
            <a:ext cx="438150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86E14-44F2-4B41-A634-EB70E9CC4A0B}"/>
              </a:ext>
            </a:extLst>
          </p:cNvPr>
          <p:cNvSpPr/>
          <p:nvPr/>
        </p:nvSpPr>
        <p:spPr>
          <a:xfrm>
            <a:off x="6810375" y="5391150"/>
            <a:ext cx="438150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B112FB-A96E-47AF-B9AA-23C280F02663}"/>
              </a:ext>
            </a:extLst>
          </p:cNvPr>
          <p:cNvSpPr/>
          <p:nvPr/>
        </p:nvSpPr>
        <p:spPr>
          <a:xfrm>
            <a:off x="6858001" y="5505450"/>
            <a:ext cx="523875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AA5BDF-CD73-4CA3-9B15-35A4E7E3B72F}"/>
              </a:ext>
            </a:extLst>
          </p:cNvPr>
          <p:cNvSpPr/>
          <p:nvPr/>
        </p:nvSpPr>
        <p:spPr>
          <a:xfrm>
            <a:off x="7448551" y="4714875"/>
            <a:ext cx="523875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F2B56C-2A60-478C-8D51-038B9ED2CD28}"/>
              </a:ext>
            </a:extLst>
          </p:cNvPr>
          <p:cNvSpPr/>
          <p:nvPr/>
        </p:nvSpPr>
        <p:spPr>
          <a:xfrm>
            <a:off x="8601076" y="5381625"/>
            <a:ext cx="1419225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2BAC6C-13E1-4D90-8381-AFA2EF7214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3048000"/>
            <a:ext cx="11239500" cy="344805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5A3DB5A-6382-4CB8-AA2B-AE5C1359789F}"/>
              </a:ext>
            </a:extLst>
          </p:cNvPr>
          <p:cNvSpPr/>
          <p:nvPr/>
        </p:nvSpPr>
        <p:spPr>
          <a:xfrm rot="10800000">
            <a:off x="8205788" y="5310188"/>
            <a:ext cx="790575" cy="44767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44059C-0DED-4035-984B-F0807692F95B}"/>
              </a:ext>
            </a:extLst>
          </p:cNvPr>
          <p:cNvSpPr/>
          <p:nvPr/>
        </p:nvSpPr>
        <p:spPr>
          <a:xfrm>
            <a:off x="4410075" y="5642163"/>
            <a:ext cx="790575" cy="44767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0D3F39-423E-4A0C-BE7F-C6512845354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0"/>
    </mc:Choice>
    <mc:Fallback xmlns="">
      <p:transition spd="slow" advTm="1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ntr" presetSubtype="0" accel="50000" decel="50000" fill="hold" grpId="0" nodeType="withEffect">
                                  <p:stCondLst>
                                    <p:cond delay="752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412C19-1B38-4E2D-9CAB-9BEC804432C8}"/>
              </a:ext>
            </a:extLst>
          </p:cNvPr>
          <p:cNvSpPr/>
          <p:nvPr/>
        </p:nvSpPr>
        <p:spPr>
          <a:xfrm>
            <a:off x="447675" y="2857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DE4758-8174-4C75-83F1-14F8AE6871AF}"/>
              </a:ext>
            </a:extLst>
          </p:cNvPr>
          <p:cNvSpPr/>
          <p:nvPr/>
        </p:nvSpPr>
        <p:spPr>
          <a:xfrm>
            <a:off x="447675" y="714375"/>
            <a:ext cx="11239500" cy="160020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File a First Appeal</a:t>
            </a:r>
          </a:p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Scenario1: 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When CC number as entered by user, found online and it shows matched CC details.</a:t>
            </a:r>
          </a:p>
          <a:p>
            <a:endParaRPr lang="en-IN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     Check the details and Click on Start Filing Your Case button</a:t>
            </a:r>
          </a:p>
          <a:p>
            <a:pPr>
              <a:buChar char="●"/>
            </a:pP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C570E-F8B1-4315-BE5A-4031A33DC21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419350"/>
            <a:ext cx="11239500" cy="38862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6A29048-4431-45BA-87D4-3D4D4D1C4699}"/>
              </a:ext>
            </a:extLst>
          </p:cNvPr>
          <p:cNvSpPr/>
          <p:nvPr/>
        </p:nvSpPr>
        <p:spPr>
          <a:xfrm>
            <a:off x="504825" y="2014537"/>
            <a:ext cx="495300" cy="35242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35781C-62E2-47C4-B4DD-E580BE97FBC2}"/>
              </a:ext>
            </a:extLst>
          </p:cNvPr>
          <p:cNvSpPr/>
          <p:nvPr/>
        </p:nvSpPr>
        <p:spPr>
          <a:xfrm>
            <a:off x="5029200" y="5610226"/>
            <a:ext cx="495300" cy="35242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44F18-880D-4475-AF6A-1EEC88BC579D}"/>
              </a:ext>
            </a:extLst>
          </p:cNvPr>
          <p:cNvSpPr/>
          <p:nvPr/>
        </p:nvSpPr>
        <p:spPr>
          <a:xfrm>
            <a:off x="7348814" y="5238188"/>
            <a:ext cx="779926" cy="93574"/>
          </a:xfrm>
          <a:prstGeom prst="rect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FB96B8-4AF7-45E9-8C6E-C0A595A97651}"/>
              </a:ext>
            </a:extLst>
          </p:cNvPr>
          <p:cNvSpPr/>
          <p:nvPr/>
        </p:nvSpPr>
        <p:spPr>
          <a:xfrm>
            <a:off x="9259425" y="5238188"/>
            <a:ext cx="1648386" cy="93574"/>
          </a:xfrm>
          <a:prstGeom prst="rect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CE1DFA-CEE6-4278-B853-EAB9EF3681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0"/>
    </mc:Choice>
    <mc:Fallback xmlns="">
      <p:transition spd="slow" advTm="1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grpId="0" nodeType="withEffect">
                                  <p:stCondLst>
                                    <p:cond delay="86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100BC-5624-4135-8E27-CABD3EF74ADF}"/>
              </a:ext>
            </a:extLst>
          </p:cNvPr>
          <p:cNvSpPr/>
          <p:nvPr/>
        </p:nvSpPr>
        <p:spPr>
          <a:xfrm>
            <a:off x="447675" y="2857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D5143-FDE0-41B7-A4A0-CF120C95F13A}"/>
              </a:ext>
            </a:extLst>
          </p:cNvPr>
          <p:cNvSpPr/>
          <p:nvPr/>
        </p:nvSpPr>
        <p:spPr>
          <a:xfrm>
            <a:off x="447675" y="714375"/>
            <a:ext cx="11239500" cy="133350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Scenario2: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When CC number as entered by user, did not match and </a:t>
            </a:r>
          </a:p>
          <a:p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no record is found. </a:t>
            </a:r>
          </a:p>
          <a:p>
            <a:endParaRPr lang="en-IN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har char="●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          Click on Manual Entry Button to  fill in associated case details manually.</a:t>
            </a:r>
          </a:p>
          <a:p>
            <a:pPr>
              <a:buChar char="●"/>
            </a:pPr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A34389-6269-4DF3-85B0-A3B12D8205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2200275"/>
            <a:ext cx="11296650" cy="423862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FB49DE2-74C7-4ED7-8A0F-FDF5EA10AD24}"/>
              </a:ext>
            </a:extLst>
          </p:cNvPr>
          <p:cNvSpPr/>
          <p:nvPr/>
        </p:nvSpPr>
        <p:spPr>
          <a:xfrm>
            <a:off x="447675" y="1619250"/>
            <a:ext cx="657225" cy="46672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F89E13F-40AA-43DE-A0F6-2F62F5731F13}"/>
              </a:ext>
            </a:extLst>
          </p:cNvPr>
          <p:cNvSpPr/>
          <p:nvPr/>
        </p:nvSpPr>
        <p:spPr>
          <a:xfrm rot="5400000">
            <a:off x="6410326" y="5410200"/>
            <a:ext cx="428625" cy="38100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A7A51E-8F79-4CE9-9E6A-2BF02451D0F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3"/>
    </mc:Choice>
    <mc:Fallback xmlns="">
      <p:transition spd="slow" advTm="103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BDC05A-EE21-4143-A07D-02B7C52BBF51}"/>
              </a:ext>
            </a:extLst>
          </p:cNvPr>
          <p:cNvSpPr/>
          <p:nvPr/>
        </p:nvSpPr>
        <p:spPr>
          <a:xfrm>
            <a:off x="447675" y="2857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B804E-CAFB-4FCC-A51F-3AF900BF6B64}"/>
              </a:ext>
            </a:extLst>
          </p:cNvPr>
          <p:cNvSpPr/>
          <p:nvPr/>
        </p:nvSpPr>
        <p:spPr>
          <a:xfrm>
            <a:off x="447675" y="714375"/>
            <a:ext cx="11239500" cy="149542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      </a:t>
            </a:r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Scenario 2</a:t>
            </a:r>
          </a:p>
          <a:p>
            <a:pPr>
              <a:buChar char="●"/>
            </a:pPr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       Type in Consumer Complaint Details</a:t>
            </a:r>
          </a:p>
          <a:p>
            <a:endParaRPr lang="en-IN" sz="2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         Click on Start Filing Your Case button</a:t>
            </a:r>
          </a:p>
          <a:p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B7919F5-DD50-40D8-96F0-F47FF07FC720}"/>
              </a:ext>
            </a:extLst>
          </p:cNvPr>
          <p:cNvSpPr/>
          <p:nvPr/>
        </p:nvSpPr>
        <p:spPr>
          <a:xfrm>
            <a:off x="591714" y="1657350"/>
            <a:ext cx="428625" cy="40005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086B2-5022-4CFF-B978-9C52F69D913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352675"/>
            <a:ext cx="11239500" cy="389572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815AF4E-3349-4910-B08A-1CB119495D08}"/>
              </a:ext>
            </a:extLst>
          </p:cNvPr>
          <p:cNvSpPr/>
          <p:nvPr/>
        </p:nvSpPr>
        <p:spPr>
          <a:xfrm>
            <a:off x="3048000" y="5286376"/>
            <a:ext cx="447675" cy="46672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387810B-0B52-4236-B2AF-37D1C81ED861}"/>
              </a:ext>
            </a:extLst>
          </p:cNvPr>
          <p:cNvSpPr/>
          <p:nvPr/>
        </p:nvSpPr>
        <p:spPr>
          <a:xfrm>
            <a:off x="582384" y="1066800"/>
            <a:ext cx="428625" cy="40005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C97B535-8AAE-4F15-B564-4785060CB163}"/>
              </a:ext>
            </a:extLst>
          </p:cNvPr>
          <p:cNvSpPr/>
          <p:nvPr/>
        </p:nvSpPr>
        <p:spPr>
          <a:xfrm rot="5400000">
            <a:off x="4019550" y="4095750"/>
            <a:ext cx="428625" cy="40005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2D7DD-E1B8-431A-8D6C-C0E01F5CA35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4"/>
    </mc:Choice>
    <mc:Fallback xmlns="">
      <p:transition spd="slow" advTm="152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4E74C4-8FDA-45F8-87FD-2B1C957A0E84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C5090-903B-48C6-87C6-A371E249598B}"/>
              </a:ext>
            </a:extLst>
          </p:cNvPr>
          <p:cNvSpPr/>
          <p:nvPr/>
        </p:nvSpPr>
        <p:spPr>
          <a:xfrm>
            <a:off x="438150" y="923925"/>
            <a:ext cx="11239500" cy="144780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</a:rPr>
              <a:t>When Start filing Your Case Button is clicked on previous screen</a:t>
            </a:r>
          </a:p>
          <a:p>
            <a:r>
              <a:rPr lang="en-IN" sz="21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</a:rPr>
              <a:t>              The next UI will be Case Details page.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2F811-9840-4C12-A6C1-669207ED4B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476500"/>
            <a:ext cx="11106150" cy="394335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8D5D50C-457A-45E9-BAE9-5A06434626B9}"/>
              </a:ext>
            </a:extLst>
          </p:cNvPr>
          <p:cNvSpPr/>
          <p:nvPr/>
        </p:nvSpPr>
        <p:spPr>
          <a:xfrm>
            <a:off x="1466850" y="3067050"/>
            <a:ext cx="409575" cy="295275"/>
          </a:xfrm>
          <a:prstGeom prst="down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F38EAAD-C6C8-4EE3-A9DD-2D7181DEB020}"/>
              </a:ext>
            </a:extLst>
          </p:cNvPr>
          <p:cNvSpPr/>
          <p:nvPr/>
        </p:nvSpPr>
        <p:spPr>
          <a:xfrm>
            <a:off x="647700" y="1809750"/>
            <a:ext cx="723900" cy="47625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CBC58-5D81-4C8C-9576-B0AE079AA73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0"/>
    </mc:Choice>
    <mc:Fallback xmlns="">
      <p:transition spd="slow" advTm="847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3ADDAF-6169-4DBB-B7C4-9CFFBEDC9261}"/>
              </a:ext>
            </a:extLst>
          </p:cNvPr>
          <p:cNvSpPr/>
          <p:nvPr/>
        </p:nvSpPr>
        <p:spPr>
          <a:xfrm>
            <a:off x="447675" y="6667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559BEC-FBC0-4175-80D6-FB3892A0A633}"/>
              </a:ext>
            </a:extLst>
          </p:cNvPr>
          <p:cNvSpPr/>
          <p:nvPr/>
        </p:nvSpPr>
        <p:spPr>
          <a:xfrm>
            <a:off x="447675" y="438150"/>
            <a:ext cx="11249025" cy="201930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1.   Pre-Details screen</a:t>
            </a:r>
          </a:p>
          <a:p>
            <a:pPr>
              <a:buChar char="●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Details of FA case are shown. It displays case ref no., claim amount and 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the state commission where case is filed in, complainant &amp; opposite party name and case stage. In addition, fields preceded with "Pre Case" tag name , displays associated consumer case details. </a:t>
            </a:r>
          </a:p>
          <a:p>
            <a:pPr>
              <a:buChar char="●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At the bottom of the page, the tick mark sign indicates that the associated case details are available online</a:t>
            </a:r>
            <a:endParaRPr lang="en-IN" sz="2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DB31D-E8AA-424E-BF96-B800553567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457450"/>
            <a:ext cx="11229975" cy="4314825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6AE680F9-501E-496D-A822-4F8EE05C4367}"/>
              </a:ext>
            </a:extLst>
          </p:cNvPr>
          <p:cNvSpPr/>
          <p:nvPr/>
        </p:nvSpPr>
        <p:spPr>
          <a:xfrm>
            <a:off x="447675" y="3000375"/>
            <a:ext cx="752475" cy="428625"/>
          </a:xfrm>
          <a:prstGeom prst="down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sz="1200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90928E-D513-47FF-AD30-4F5DBD562F6E}"/>
              </a:ext>
            </a:extLst>
          </p:cNvPr>
          <p:cNvSpPr/>
          <p:nvPr/>
        </p:nvSpPr>
        <p:spPr>
          <a:xfrm>
            <a:off x="2028825" y="5667375"/>
            <a:ext cx="981075" cy="952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02D4F6-A287-439C-9193-D76D9BE778E1}"/>
              </a:ext>
            </a:extLst>
          </p:cNvPr>
          <p:cNvSpPr/>
          <p:nvPr/>
        </p:nvSpPr>
        <p:spPr>
          <a:xfrm>
            <a:off x="3505200" y="5343525"/>
            <a:ext cx="981075" cy="952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2A5094-2A92-4645-ABA9-BA330A925DBA}"/>
              </a:ext>
            </a:extLst>
          </p:cNvPr>
          <p:cNvSpPr/>
          <p:nvPr/>
        </p:nvSpPr>
        <p:spPr>
          <a:xfrm>
            <a:off x="7067551" y="5353050"/>
            <a:ext cx="981075" cy="952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255C6D-0F3E-4BB0-A8EA-DBC511E381C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75" y="0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8"/>
    </mc:Choice>
    <mc:Fallback xmlns="">
      <p:transition spd="slow" advTm="2612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E28A1-682B-46CE-854B-5A61A2C61C47}"/>
              </a:ext>
            </a:extLst>
          </p:cNvPr>
          <p:cNvSpPr/>
          <p:nvPr/>
        </p:nvSpPr>
        <p:spPr>
          <a:xfrm>
            <a:off x="142875" y="104775"/>
            <a:ext cx="115443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8145F-4B3C-4EB7-9C50-0A6809D02018}"/>
              </a:ext>
            </a:extLst>
          </p:cNvPr>
          <p:cNvSpPr/>
          <p:nvPr/>
        </p:nvSpPr>
        <p:spPr>
          <a:xfrm>
            <a:off x="133350" y="507063"/>
            <a:ext cx="11963400" cy="1227048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2. Case Details: 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Fill out Complainant Details, Respondent Details and Complainant's Advocate Details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User could switch to different tabs to edit the details before finalizing</a:t>
            </a: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 Click on Save Draft and Click on Next Tab.</a:t>
            </a:r>
            <a:endParaRPr lang="en-IN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70B01-CFEB-4EEE-91D7-08431F8BD774}"/>
              </a:ext>
            </a:extLst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00" y="9525"/>
            <a:ext cx="3061449" cy="1095375"/>
          </a:xfrm>
          <a:prstGeom prst="rect">
            <a:avLst/>
          </a:prstGeom>
        </p:spPr>
      </p:pic>
      <p:pic>
        <p:nvPicPr>
          <p:cNvPr id="7" name="video_id_10793">
            <a:hlinkClick r:id="" action="ppaction://media"/>
            <a:extLst>
              <a:ext uri="{FF2B5EF4-FFF2-40B4-BE49-F238E27FC236}">
                <a16:creationId xmlns:a16="http://schemas.microsoft.com/office/drawing/2014/main" id="{25614786-893F-4F4B-BAA7-4355DBC72A4B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 r:link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6200" y="1854746"/>
            <a:ext cx="12134850" cy="5003254"/>
          </a:xfrm>
          <a:prstGeom prst="rect">
            <a:avLst/>
          </a:prstGeom>
        </p:spPr>
      </p:pic>
      <p:pic>
        <p:nvPicPr>
          <p:cNvPr id="8" name="video_id_10778">
            <a:hlinkClick r:id="" action="ppaction://media"/>
            <a:extLst>
              <a:ext uri="{FF2B5EF4-FFF2-40B4-BE49-F238E27FC236}">
                <a16:creationId xmlns:a16="http://schemas.microsoft.com/office/drawing/2014/main" id="{A069D5C1-86D6-46D4-95F4-20E0A7B5BAAA}"/>
              </a:ext>
            </a:extLst>
          </p:cNvPr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 r:link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6200" y="1748609"/>
            <a:ext cx="12134850" cy="5099866"/>
          </a:xfrm>
          <a:prstGeom prst="rect">
            <a:avLst/>
          </a:prstGeom>
        </p:spPr>
      </p:pic>
      <p:pic>
        <p:nvPicPr>
          <p:cNvPr id="9" name="video_id_10814">
            <a:hlinkClick r:id="" action="ppaction://media"/>
            <a:extLst>
              <a:ext uri="{FF2B5EF4-FFF2-40B4-BE49-F238E27FC236}">
                <a16:creationId xmlns:a16="http://schemas.microsoft.com/office/drawing/2014/main" id="{BF6D5F67-A093-44B2-86F5-A8A33F0091CA}"/>
              </a:ext>
            </a:extLst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 r:link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6200" y="1782147"/>
            <a:ext cx="12077700" cy="5075853"/>
          </a:xfrm>
          <a:prstGeom prst="rect">
            <a:avLst/>
          </a:prstGeom>
        </p:spPr>
      </p:pic>
      <p:pic>
        <p:nvPicPr>
          <p:cNvPr id="10" name="video_id_10785">
            <a:hlinkClick r:id="" action="ppaction://media"/>
            <a:extLst>
              <a:ext uri="{FF2B5EF4-FFF2-40B4-BE49-F238E27FC236}">
                <a16:creationId xmlns:a16="http://schemas.microsoft.com/office/drawing/2014/main" id="{B5B04EDB-CD71-4B49-9E48-48323173F455}"/>
              </a:ext>
            </a:extLst>
          </p:cNvPr>
          <p:cNvPicPr>
            <a:picLocks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 r:link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6200" y="1782147"/>
            <a:ext cx="12077700" cy="5075853"/>
          </a:xfrm>
          <a:prstGeom prst="rect">
            <a:avLst/>
          </a:prstGeom>
        </p:spPr>
      </p:pic>
      <p:pic>
        <p:nvPicPr>
          <p:cNvPr id="11" name="video_id_10783">
            <a:hlinkClick r:id="" action="ppaction://media"/>
            <a:extLst>
              <a:ext uri="{FF2B5EF4-FFF2-40B4-BE49-F238E27FC236}">
                <a16:creationId xmlns:a16="http://schemas.microsoft.com/office/drawing/2014/main" id="{8C8E9787-97DA-416A-B0AC-506A66F5B88F}"/>
              </a:ext>
            </a:extLst>
          </p:cNvPr>
          <p:cNvPicPr>
            <a:picLocks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 r:link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0" y="1713176"/>
            <a:ext cx="12192000" cy="5123888"/>
          </a:xfrm>
          <a:prstGeom prst="rect">
            <a:avLst/>
          </a:prstGeom>
        </p:spPr>
      </p:pic>
      <p:pic>
        <p:nvPicPr>
          <p:cNvPr id="12" name="video_id_10780">
            <a:hlinkClick r:id="" action="ppaction://media"/>
            <a:extLst>
              <a:ext uri="{FF2B5EF4-FFF2-40B4-BE49-F238E27FC236}">
                <a16:creationId xmlns:a16="http://schemas.microsoft.com/office/drawing/2014/main" id="{6C1E70BB-8DAD-48F3-98A3-0068DD340478}"/>
              </a:ext>
            </a:extLst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 r:link="rId1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2425" y="1768440"/>
            <a:ext cx="11974325" cy="5032410"/>
          </a:xfrm>
          <a:prstGeom prst="rect">
            <a:avLst/>
          </a:prstGeom>
        </p:spPr>
      </p:pic>
      <p:pic>
        <p:nvPicPr>
          <p:cNvPr id="13" name="video_id_10787">
            <a:hlinkClick r:id="" action="ppaction://media"/>
            <a:extLst>
              <a:ext uri="{FF2B5EF4-FFF2-40B4-BE49-F238E27FC236}">
                <a16:creationId xmlns:a16="http://schemas.microsoft.com/office/drawing/2014/main" id="{2D28C05B-BBDB-40CA-90DE-7414E5EA6C87}"/>
              </a:ext>
            </a:extLst>
          </p:cNvPr>
          <p:cNvPicPr>
            <a:picLocks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 r:link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883" y="1734112"/>
            <a:ext cx="11974325" cy="5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60"/>
    </mc:Choice>
    <mc:Fallback xmlns="">
      <p:transition spd="slow" advTm="11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1212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exit" presetSubtype="0" accel="50000" decel="50000" fill="hold" nodeType="withEffect">
                                  <p:stCondLst>
                                    <p:cond delay="121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212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8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entr" presetSubtype="0" accel="50000" decel="50000" fill="hold" nodeType="withEffect">
                                  <p:stCondLst>
                                    <p:cond delay="1212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5896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exit" presetSubtype="0" accel="50000" decel="50000" fill="hold" nodeType="withEffect">
                                  <p:stCondLst>
                                    <p:cond delay="5896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896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0" presetClass="entr" presetSubtype="0" accel="50000" decel="50000" fill="hold" nodeType="withEffect">
                                  <p:stCondLst>
                                    <p:cond delay="5896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6398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exit" presetSubtype="0" accel="50000" decel="50000" fill="hold" nodeType="withEffect">
                                  <p:stCondLst>
                                    <p:cond delay="639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398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entr" presetSubtype="0" accel="50000" decel="50000" fill="hold" nodeType="withEffect">
                                  <p:stCondLst>
                                    <p:cond delay="6398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6578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0" presetClass="exit" presetSubtype="0" accel="50000" decel="50000" fill="hold" nodeType="withEffect">
                                  <p:stCondLst>
                                    <p:cond delay="6578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6578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0" presetClass="entr" presetSubtype="0" accel="50000" decel="50000" fill="hold" nodeType="withEffect">
                                  <p:stCondLst>
                                    <p:cond delay="6578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6614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0" presetClass="exit" presetSubtype="0" accel="50000" decel="50000" fill="hold" nodeType="withEffect">
                                  <p:stCondLst>
                                    <p:cond delay="6614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6614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entr" presetSubtype="0" accel="50000" decel="50000" fill="hold" nodeType="withEffect">
                                  <p:stCondLst>
                                    <p:cond delay="6614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7574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0" presetClass="exit" presetSubtype="0" accel="50000" decel="50000" fill="hold" nodeType="withEffect">
                                  <p:stCondLst>
                                    <p:cond delay="7574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7574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4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0" presetClass="entr" presetSubtype="0" accel="50000" decel="50000" fill="hold" nodeType="withEffect">
                                  <p:stCondLst>
                                    <p:cond delay="7574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11326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0" presetClass="exit" presetSubtype="0" accel="50000" decel="50000" fill="hold" nodeType="withEffect">
                                  <p:stCondLst>
                                    <p:cond delay="11326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16D154-A9B4-4A3D-90B5-6A02522A9D69}"/>
              </a:ext>
            </a:extLst>
          </p:cNvPr>
          <p:cNvSpPr/>
          <p:nvPr/>
        </p:nvSpPr>
        <p:spPr>
          <a:xfrm>
            <a:off x="447675" y="952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dirty="0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947F14-C4F2-4B84-96A3-B0ADF07935A7}"/>
              </a:ext>
            </a:extLst>
          </p:cNvPr>
          <p:cNvSpPr/>
          <p:nvPr/>
        </p:nvSpPr>
        <p:spPr>
          <a:xfrm>
            <a:off x="447675" y="476250"/>
            <a:ext cx="11239500" cy="1549212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3.  Additional Complainant Details 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Mark the additional  complainant and advocate checkboxes tick to fill in details</a:t>
            </a:r>
          </a:p>
          <a:p>
            <a:pPr>
              <a:buChar char="●"/>
            </a:pP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Click on Add button.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After adding record, Edit button can be clicked to make changes and click on Update button to save the changes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 Click on "Save Draft and Click on Next Tab" button</a:t>
            </a:r>
            <a:endParaRPr lang="en-IN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B0E1E-2D1F-44D9-BC26-FDFBE48B4CAD}"/>
              </a:ext>
            </a:extLst>
          </p:cNvPr>
          <p:cNvPicPr>
            <a:picLocks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687" y="0"/>
            <a:ext cx="2809313" cy="1095375"/>
          </a:xfrm>
          <a:prstGeom prst="rect">
            <a:avLst/>
          </a:prstGeom>
        </p:spPr>
      </p:pic>
      <p:pic>
        <p:nvPicPr>
          <p:cNvPr id="7" name="video_id_10716">
            <a:hlinkClick r:id="" action="ppaction://media"/>
            <a:extLst>
              <a:ext uri="{FF2B5EF4-FFF2-40B4-BE49-F238E27FC236}">
                <a16:creationId xmlns:a16="http://schemas.microsoft.com/office/drawing/2014/main" id="{81B28213-4CEC-4932-8E0B-1A8111AE205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 r:link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8" name="video_id_10718">
            <a:hlinkClick r:id="" action="ppaction://media"/>
            <a:extLst>
              <a:ext uri="{FF2B5EF4-FFF2-40B4-BE49-F238E27FC236}">
                <a16:creationId xmlns:a16="http://schemas.microsoft.com/office/drawing/2014/main" id="{24BDD164-88CE-482D-972E-5800F31CD082}"/>
              </a:ext>
            </a:extLst>
          </p:cNvPr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 r:link="rId6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9" name="video_id_10720">
            <a:hlinkClick r:id="" action="ppaction://media"/>
            <a:extLst>
              <a:ext uri="{FF2B5EF4-FFF2-40B4-BE49-F238E27FC236}">
                <a16:creationId xmlns:a16="http://schemas.microsoft.com/office/drawing/2014/main" id="{BA0D4126-2D8D-4495-AF03-65778EA752F9}"/>
              </a:ext>
            </a:extLst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 r:link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10" name="video_id_10722">
            <a:hlinkClick r:id="" action="ppaction://media"/>
            <a:extLst>
              <a:ext uri="{FF2B5EF4-FFF2-40B4-BE49-F238E27FC236}">
                <a16:creationId xmlns:a16="http://schemas.microsoft.com/office/drawing/2014/main" id="{EE60C2C6-07AF-4995-81FD-D9DFC4ED017E}"/>
              </a:ext>
            </a:extLst>
          </p:cNvPr>
          <p:cNvPicPr>
            <a:picLocks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 r:link="rId1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11" name="video_id_10742">
            <a:hlinkClick r:id="" action="ppaction://media"/>
            <a:extLst>
              <a:ext uri="{FF2B5EF4-FFF2-40B4-BE49-F238E27FC236}">
                <a16:creationId xmlns:a16="http://schemas.microsoft.com/office/drawing/2014/main" id="{BFCC777D-5275-4EBB-9B21-8D4ACEF2229E}"/>
              </a:ext>
            </a:extLst>
          </p:cNvPr>
          <p:cNvPicPr>
            <a:picLocks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 r:link="rId1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12" name="video_id_10724">
            <a:hlinkClick r:id="" action="ppaction://media"/>
            <a:extLst>
              <a:ext uri="{FF2B5EF4-FFF2-40B4-BE49-F238E27FC236}">
                <a16:creationId xmlns:a16="http://schemas.microsoft.com/office/drawing/2014/main" id="{D9295BC1-DA70-497F-8BAB-DC033A6AABD1}"/>
              </a:ext>
            </a:extLst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 r:link="rId18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13" name="video_id_10759">
            <a:hlinkClick r:id="" action="ppaction://media"/>
            <a:extLst>
              <a:ext uri="{FF2B5EF4-FFF2-40B4-BE49-F238E27FC236}">
                <a16:creationId xmlns:a16="http://schemas.microsoft.com/office/drawing/2014/main" id="{CD7C4040-50E2-43A4-9BFC-C116A9572EB1}"/>
              </a:ext>
            </a:extLst>
          </p:cNvPr>
          <p:cNvPicPr>
            <a:picLocks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 r:link="rId2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14" name="video_id_10732">
            <a:hlinkClick r:id="" action="ppaction://media"/>
            <a:extLst>
              <a:ext uri="{FF2B5EF4-FFF2-40B4-BE49-F238E27FC236}">
                <a16:creationId xmlns:a16="http://schemas.microsoft.com/office/drawing/2014/main" id="{294E4E5A-B869-4E0C-9319-A1E8237333CB}"/>
              </a:ext>
            </a:extLst>
          </p:cNvPr>
          <p:cNvPicPr>
            <a:picLocks/>
          </p:cNvPicPr>
          <p:nvPr>
            <a:videoFile r:link="rId23"/>
            <p:extLst>
              <p:ext uri="{DAA4B4D4-6D71-4841-9C94-3DE7FCFB9230}">
                <p14:media xmlns:p14="http://schemas.microsoft.com/office/powerpoint/2010/main" r:embed="rId22" r:link="rId24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15" name="video_id_10734">
            <a:hlinkClick r:id="" action="ppaction://media"/>
            <a:extLst>
              <a:ext uri="{FF2B5EF4-FFF2-40B4-BE49-F238E27FC236}">
                <a16:creationId xmlns:a16="http://schemas.microsoft.com/office/drawing/2014/main" id="{246B7A62-EFA8-433F-8924-E132CB649654}"/>
              </a:ext>
            </a:extLst>
          </p:cNvPr>
          <p:cNvPicPr>
            <a:picLocks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 r:link="rId2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  <p:pic>
        <p:nvPicPr>
          <p:cNvPr id="16" name="video_id_10768">
            <a:hlinkClick r:id="" action="ppaction://media"/>
            <a:extLst>
              <a:ext uri="{FF2B5EF4-FFF2-40B4-BE49-F238E27FC236}">
                <a16:creationId xmlns:a16="http://schemas.microsoft.com/office/drawing/2014/main" id="{1D43C0B5-84DC-480C-9171-C0EBB8D48B63}"/>
              </a:ext>
            </a:extLst>
          </p:cNvPr>
          <p:cNvPicPr>
            <a:picLocks/>
          </p:cNvPicPr>
          <p:nvPr>
            <a:videoFile r:link="rId29"/>
            <p:extLst>
              <p:ext uri="{DAA4B4D4-6D71-4841-9C94-3DE7FCFB9230}">
                <p14:media xmlns:p14="http://schemas.microsoft.com/office/powerpoint/2010/main" r:embed="rId28" r:link="rId30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76250" y="2025463"/>
            <a:ext cx="11210925" cy="46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0"/>
    </mc:Choice>
    <mc:Fallback xmlns="">
      <p:transition spd="slow" advTm="1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652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exit" presetSubtype="0" accel="50000" decel="50000" fill="hold" nodeType="withEffect">
                                  <p:stCondLst>
                                    <p:cond delay="65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652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entr" presetSubtype="0" accel="50000" decel="50000" fill="hold" nodeType="withEffect">
                                  <p:stCondLst>
                                    <p:cond delay="652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1408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exit" presetSubtype="0" accel="50000" decel="50000" fill="hold" nodeType="withEffect">
                                  <p:stCondLst>
                                    <p:cond delay="140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408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0" presetClass="entr" presetSubtype="0" accel="50000" decel="50000" fill="hold" nodeType="withEffect">
                                  <p:stCondLst>
                                    <p:cond delay="140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2104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exit" presetSubtype="0" accel="50000" decel="50000" fill="hold" nodeType="withEffect">
                                  <p:stCondLst>
                                    <p:cond delay="2104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104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entr" presetSubtype="0" accel="50000" decel="50000" fill="hold" nodeType="withEffect">
                                  <p:stCondLst>
                                    <p:cond delay="2104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2596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0" presetClass="exit" presetSubtype="0" accel="50000" decel="50000" fill="hold" nodeType="withEffect">
                                  <p:stCondLst>
                                    <p:cond delay="2596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596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0" presetClass="entr" presetSubtype="0" accel="50000" decel="50000" fill="hold" nodeType="withEffect">
                                  <p:stCondLst>
                                    <p:cond delay="2596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289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0" presetClass="exit" presetSubtype="0" accel="50000" decel="50000" fill="hold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8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entr" presetSubtype="0" accel="50000" decel="50000" fill="hold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966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0" presetClass="exit" presetSubtype="0" accel="50000" decel="50000" fill="hold" nodeType="withEffect">
                                  <p:stCondLst>
                                    <p:cond delay="3966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966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0" presetClass="entr" presetSubtype="0" accel="50000" decel="50000" fill="hold" nodeType="withEffect">
                                  <p:stCondLst>
                                    <p:cond delay="3966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5308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0" presetClass="exit" presetSubtype="0" accel="50000" decel="50000" fill="hold" nodeType="withEffect">
                                  <p:stCondLst>
                                    <p:cond delay="5308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5308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7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0" presetClass="entr" presetSubtype="0" accel="50000" decel="50000" fill="hold" nodeType="withEffect">
                                  <p:stCondLst>
                                    <p:cond delay="5308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7042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0" presetClass="exit" presetSubtype="0" accel="50000" decel="50000" fill="hold" nodeType="withEffect">
                                  <p:stCondLst>
                                    <p:cond delay="7042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6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7042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49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0" presetClass="entr" presetSubtype="0" accel="50000" decel="50000" fill="hold" nodeType="withEffect">
                                  <p:stCondLst>
                                    <p:cond delay="7042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10534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0" presetClass="exit" presetSubtype="0" accel="50000" decel="50000" fill="hold" nodeType="withEffect">
                                  <p:stCondLst>
                                    <p:cond delay="10534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10534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6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0" presetClass="entr" presetSubtype="0" accel="50000" decel="50000" fill="hold" nodeType="withEffect">
                                  <p:stCondLst>
                                    <p:cond delay="10534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0" presetClass="exit" presetSubtype="0" accel="50000" decel="5000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4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6961EA-31E4-436C-828C-C7F11A522CEF}"/>
              </a:ext>
            </a:extLst>
          </p:cNvPr>
          <p:cNvSpPr/>
          <p:nvPr/>
        </p:nvSpPr>
        <p:spPr>
          <a:xfrm>
            <a:off x="447675" y="85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FC338-68DE-45ED-BBCB-17BACC0C7A2F}"/>
              </a:ext>
            </a:extLst>
          </p:cNvPr>
          <p:cNvSpPr/>
          <p:nvPr/>
        </p:nvSpPr>
        <p:spPr>
          <a:xfrm>
            <a:off x="447675" y="495300"/>
            <a:ext cx="11239500" cy="1591036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4.  Additional Opposite Party Details 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Mark the checkboxes tick in additional opposite party and advocate section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Fill in the details in the required fields and Click on add button.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To modify, click on Edit button given alongside and click on Update button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Click on Save Draft and Click on Next Tab.</a:t>
            </a:r>
            <a:endParaRPr lang="en-IN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6861B-2B96-4E12-80AA-EA8C4F7B9BD5}"/>
              </a:ext>
            </a:extLst>
          </p:cNvPr>
          <p:cNvPicPr>
            <a:picLocks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  <p:pic>
        <p:nvPicPr>
          <p:cNvPr id="7" name="video_id_10872">
            <a:hlinkClick r:id="" action="ppaction://media"/>
            <a:extLst>
              <a:ext uri="{FF2B5EF4-FFF2-40B4-BE49-F238E27FC236}">
                <a16:creationId xmlns:a16="http://schemas.microsoft.com/office/drawing/2014/main" id="{DAE93F51-ECFD-4EF7-92A6-3D377DC0CA87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 r:link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pic>
        <p:nvPicPr>
          <p:cNvPr id="8" name="video_id_10892">
            <a:hlinkClick r:id="" action="ppaction://media"/>
            <a:extLst>
              <a:ext uri="{FF2B5EF4-FFF2-40B4-BE49-F238E27FC236}">
                <a16:creationId xmlns:a16="http://schemas.microsoft.com/office/drawing/2014/main" id="{3D559D11-B0BB-4FC1-960C-24E443EA59D8}"/>
              </a:ext>
            </a:extLst>
          </p:cNvPr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 r:link="rId6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47675" y="2086337"/>
            <a:ext cx="11347276" cy="4622092"/>
          </a:xfrm>
          <a:prstGeom prst="rect">
            <a:avLst/>
          </a:prstGeom>
        </p:spPr>
      </p:pic>
      <p:pic>
        <p:nvPicPr>
          <p:cNvPr id="9" name="video_id_10875">
            <a:hlinkClick r:id="" action="ppaction://media"/>
            <a:extLst>
              <a:ext uri="{FF2B5EF4-FFF2-40B4-BE49-F238E27FC236}">
                <a16:creationId xmlns:a16="http://schemas.microsoft.com/office/drawing/2014/main" id="{4675E1C2-EA93-4424-9774-4C3B736A93E9}"/>
              </a:ext>
            </a:extLst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 r:link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pic>
        <p:nvPicPr>
          <p:cNvPr id="10" name="video_id_10904">
            <a:hlinkClick r:id="" action="ppaction://media"/>
            <a:extLst>
              <a:ext uri="{FF2B5EF4-FFF2-40B4-BE49-F238E27FC236}">
                <a16:creationId xmlns:a16="http://schemas.microsoft.com/office/drawing/2014/main" id="{050EA109-43DD-49B5-89C6-866D749B7B4E}"/>
              </a:ext>
            </a:extLst>
          </p:cNvPr>
          <p:cNvPicPr>
            <a:picLocks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 r:link="rId1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pic>
        <p:nvPicPr>
          <p:cNvPr id="11" name="video_id_10880">
            <a:hlinkClick r:id="" action="ppaction://media"/>
            <a:extLst>
              <a:ext uri="{FF2B5EF4-FFF2-40B4-BE49-F238E27FC236}">
                <a16:creationId xmlns:a16="http://schemas.microsoft.com/office/drawing/2014/main" id="{9F143E69-ED16-4071-9028-AC80F906A68E}"/>
              </a:ext>
            </a:extLst>
          </p:cNvPr>
          <p:cNvPicPr>
            <a:picLocks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 r:link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pic>
        <p:nvPicPr>
          <p:cNvPr id="12" name="video_id_10906">
            <a:hlinkClick r:id="" action="ppaction://media"/>
            <a:extLst>
              <a:ext uri="{FF2B5EF4-FFF2-40B4-BE49-F238E27FC236}">
                <a16:creationId xmlns:a16="http://schemas.microsoft.com/office/drawing/2014/main" id="{7A221463-4FDF-4882-BA74-2C7A64BB35A2}"/>
              </a:ext>
            </a:extLst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 r:link="rId18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pic>
        <p:nvPicPr>
          <p:cNvPr id="13" name="video_id_10883">
            <a:hlinkClick r:id="" action="ppaction://media"/>
            <a:extLst>
              <a:ext uri="{FF2B5EF4-FFF2-40B4-BE49-F238E27FC236}">
                <a16:creationId xmlns:a16="http://schemas.microsoft.com/office/drawing/2014/main" id="{736C4E3D-6734-4D94-B43A-2DA4FFDD37D8}"/>
              </a:ext>
            </a:extLst>
          </p:cNvPr>
          <p:cNvPicPr>
            <a:picLocks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 r:link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pic>
        <p:nvPicPr>
          <p:cNvPr id="14" name="video_id_10886">
            <a:hlinkClick r:id="" action="ppaction://media"/>
            <a:extLst>
              <a:ext uri="{FF2B5EF4-FFF2-40B4-BE49-F238E27FC236}">
                <a16:creationId xmlns:a16="http://schemas.microsoft.com/office/drawing/2014/main" id="{413E6308-FB02-41D9-B306-8EA4FBD7B17C}"/>
              </a:ext>
            </a:extLst>
          </p:cNvPr>
          <p:cNvPicPr>
            <a:picLocks/>
          </p:cNvPicPr>
          <p:nvPr>
            <a:videoFile r:link="rId23"/>
            <p:extLst>
              <p:ext uri="{DAA4B4D4-6D71-4841-9C94-3DE7FCFB9230}">
                <p14:media xmlns:p14="http://schemas.microsoft.com/office/powerpoint/2010/main" r:embed="rId22" r:link="rId24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pic>
        <p:nvPicPr>
          <p:cNvPr id="15" name="video_id_10888">
            <a:hlinkClick r:id="" action="ppaction://media"/>
            <a:extLst>
              <a:ext uri="{FF2B5EF4-FFF2-40B4-BE49-F238E27FC236}">
                <a16:creationId xmlns:a16="http://schemas.microsoft.com/office/drawing/2014/main" id="{DCB0CBC7-F9B4-4F7A-B933-5D4D3132976D}"/>
              </a:ext>
            </a:extLst>
          </p:cNvPr>
          <p:cNvPicPr>
            <a:picLocks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 r:link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97050" y="2086337"/>
            <a:ext cx="11397891" cy="4686814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F82A3C24-C199-4B3E-8368-3D253239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40"/>
    </mc:Choice>
    <mc:Fallback xmlns="">
      <p:transition spd="slow" advTm="4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xit" presetSubtype="0" accel="50000" decel="50000" fill="hold" grpId="1" nodeType="withEffect">
                                  <p:stCondLst>
                                    <p:cond delay="4804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0" presetClass="exit" presetSubtype="0" accel="50000" decel="5000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entr" presetSubtype="0" accel="50000" decel="5000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648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0" presetClass="exit" presetSubtype="0" accel="50000" decel="50000" fill="hold" nodeType="withEffect">
                                  <p:stCondLst>
                                    <p:cond delay="648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648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0" presetClass="entr" presetSubtype="0" accel="50000" decel="50000" fill="hold" nodeType="withEffect">
                                  <p:stCondLst>
                                    <p:cond delay="64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1364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0" presetClass="exit" presetSubtype="0" accel="50000" decel="50000" fill="hold" nodeType="withEffect">
                                  <p:stCondLst>
                                    <p:cond delay="1364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364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0" presetClass="entr" presetSubtype="0" accel="50000" decel="50000" fill="hold" nodeType="withEffect">
                                  <p:stCondLst>
                                    <p:cond delay="1364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2270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0" presetClass="exit" presetSubtype="0" accel="50000" decel="50000" fill="hold" nodeType="withEffect">
                                  <p:stCondLst>
                                    <p:cond delay="22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2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0" presetClass="entr" presetSubtype="0" accel="50000" decel="50000" fill="hold" nodeType="withEffect">
                                  <p:stCondLst>
                                    <p:cond delay="22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418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0" presetClass="exit" presetSubtype="0" accel="50000" decel="50000" fill="hold" nodeType="withEffect">
                                  <p:stCondLst>
                                    <p:cond delay="3418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418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0" presetClass="entr" presetSubtype="0" accel="50000" decel="50000" fill="hold" nodeType="withEffect">
                                  <p:stCondLst>
                                    <p:cond delay="3418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812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0" presetClass="exit" presetSubtype="0" accel="50000" decel="50000" fill="hold" nodeType="withEffect">
                                  <p:stCondLst>
                                    <p:cond delay="3812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2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3812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0" presetClass="entr" presetSubtype="0" accel="50000" decel="50000" fill="hold" nodeType="withEffect">
                                  <p:stCondLst>
                                    <p:cond delay="3812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0" presetClass="exit" presetSubtype="0" accel="50000" decel="5000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0" presetClass="entr" presetSubtype="0" accel="50000" decel="5000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4638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0" presetClass="exit" presetSubtype="0" accel="50000" decel="50000" fill="hold" nodeType="withEffect">
                                  <p:stCondLst>
                                    <p:cond delay="4638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4638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0" presetClass="entr" presetSubtype="0" accel="50000" decel="50000" fill="hold" nodeType="withEffect">
                                  <p:stCondLst>
                                    <p:cond delay="4638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4804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0" presetClass="exit" presetSubtype="0" accel="50000" decel="50000" fill="hold" nodeType="withEffect">
                                  <p:stCondLst>
                                    <p:cond delay="4804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0D3803-7877-4ADF-AE1A-1FF4EC82F448}"/>
              </a:ext>
            </a:extLst>
          </p:cNvPr>
          <p:cNvSpPr/>
          <p:nvPr/>
        </p:nvSpPr>
        <p:spPr>
          <a:xfrm>
            <a:off x="447675" y="952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C92299-983F-422D-9E37-7BDBB23D4B93}"/>
              </a:ext>
            </a:extLst>
          </p:cNvPr>
          <p:cNvSpPr/>
          <p:nvPr/>
        </p:nvSpPr>
        <p:spPr>
          <a:xfrm>
            <a:off x="447675" y="476250"/>
            <a:ext cx="11239500" cy="153352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5. Document Upload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Switch to Document Upload Tab: In case of FA , total of 5 documents must be uploaded.  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Click on choose button, select the file to upload then click on Upload button.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Once uploaded, it will be viewable on click of Download button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To re upload,click on Delete upload File button.</a:t>
            </a:r>
            <a:endParaRPr lang="en-I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D25EA-B8A9-473E-B1CD-F1E360F08D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009775"/>
            <a:ext cx="11229975" cy="4486275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3C06AB4-B263-4216-96CC-AB7180EB29C7}"/>
              </a:ext>
            </a:extLst>
          </p:cNvPr>
          <p:cNvSpPr/>
          <p:nvPr/>
        </p:nvSpPr>
        <p:spPr>
          <a:xfrm>
            <a:off x="4895850" y="1809750"/>
            <a:ext cx="828675" cy="466725"/>
          </a:xfrm>
          <a:prstGeom prst="down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r>
              <a:rPr lang="en-IN" sz="1350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45F07-16C5-4676-9471-6CE3FB95B6E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2"/>
    </mc:Choice>
    <mc:Fallback xmlns="">
      <p:transition spd="slow" advTm="312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F96D1E-4E5D-4153-9CE5-658E6CBE9C73}"/>
              </a:ext>
            </a:extLst>
          </p:cNvPr>
          <p:cNvSpPr/>
          <p:nvPr/>
        </p:nvSpPr>
        <p:spPr>
          <a:xfrm>
            <a:off x="571500" y="2066925"/>
            <a:ext cx="11139144" cy="4217546"/>
          </a:xfrm>
          <a:prstGeom prst="rect">
            <a:avLst/>
          </a:prstGeom>
          <a:solidFill>
            <a:srgbClr val="0C338C">
              <a:alpha val="81176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sz="2700" dirty="0">
                <a:solidFill>
                  <a:srgbClr val="FFFFFF"/>
                </a:solidFill>
                <a:latin typeface="Calibri" panose="020F0502020204030204" pitchFamily="34" charset="0"/>
              </a:rPr>
              <a:t>On the </a:t>
            </a:r>
            <a:r>
              <a:rPr lang="en-US" sz="2700" dirty="0" err="1">
                <a:solidFill>
                  <a:srgbClr val="FFFFFF"/>
                </a:solidFill>
                <a:latin typeface="Calibri" panose="020F0502020204030204" pitchFamily="34" charset="0"/>
              </a:rPr>
              <a:t>Edaakhil</a:t>
            </a:r>
            <a:r>
              <a:rPr lang="en-US" sz="2700" dirty="0">
                <a:solidFill>
                  <a:srgbClr val="FFFFFF"/>
                </a:solidFill>
                <a:latin typeface="Calibri" panose="020F0502020204030204" pitchFamily="34" charset="0"/>
              </a:rPr>
              <a:t> Portal's Home Page </a:t>
            </a:r>
          </a:p>
          <a:p>
            <a:pPr algn="ctr"/>
            <a:r>
              <a:rPr lang="en-IN" sz="27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 sz="2700" dirty="0">
                <a:solidFill>
                  <a:srgbClr val="FFFFFF"/>
                </a:solidFill>
                <a:latin typeface="Calibri" panose="020F0502020204030204" pitchFamily="34" charset="0"/>
              </a:rPr>
              <a:t>Click on Complainant/Advocate Menu --&gt; Registration submenu</a:t>
            </a:r>
          </a:p>
          <a:p>
            <a:pPr algn="ctr"/>
            <a:endParaRPr lang="en-IN" sz="27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US" sz="2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Register user id to get OTP</a:t>
            </a:r>
            <a:endParaRPr lang="en-IN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en-US" sz="2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activation link through OTP</a:t>
            </a:r>
          </a:p>
          <a:p>
            <a:pPr algn="ctr"/>
            <a:r>
              <a:rPr lang="en-US" sz="2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Activate Link in email received on your email account</a:t>
            </a: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endParaRPr lang="en-IN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algn="ctr"/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 </a:t>
            </a:r>
          </a:p>
          <a:p>
            <a:pPr algn="ctr"/>
            <a:r>
              <a:rPr lang="en-IN" sz="3600" u="sng" dirty="0">
                <a:solidFill>
                  <a:srgbClr val="FFFFFF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  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AD02D9-9184-4049-BBE9-36BA3347E59D}"/>
              </a:ext>
            </a:extLst>
          </p:cNvPr>
          <p:cNvSpPr/>
          <p:nvPr/>
        </p:nvSpPr>
        <p:spPr>
          <a:xfrm>
            <a:off x="571500" y="904875"/>
            <a:ext cx="11039475" cy="733425"/>
          </a:xfrm>
          <a:prstGeom prst="rect">
            <a:avLst/>
          </a:prstGeom>
          <a:solidFill>
            <a:srgbClr val="708ED6">
              <a:alpha val="71373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 sz="3600">
                <a:solidFill>
                  <a:srgbClr val="FFFFFF"/>
                </a:solidFill>
                <a:latin typeface="Calibri" panose="020F0502020204030204" pitchFamily="34" charset="0"/>
              </a:rPr>
              <a:t>USER REGISTRATION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 sz="3600" u="sng">
                <a:solidFill>
                  <a:srgbClr val="FFFFFF"/>
                </a:solidFill>
                <a:latin typeface="Calibri" panose="020F0502020204030204" pitchFamily="34" charset="0"/>
              </a:rPr>
              <a:t>  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8EC60-85B0-45B1-95A2-E0BECAE942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710" y="0"/>
            <a:ext cx="344128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0"/>
    </mc:Choice>
    <mc:Fallback xmlns="">
      <p:transition spd="slow" advTm="2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accel="50000" decel="50000" fill="hold" grpId="0" nodeType="withEffect">
                                  <p:stCondLst>
                                    <p:cond delay="298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12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xit" presetSubtype="0" accel="50000" decel="50000" fill="hold" grpId="1" nodeType="withEffect">
                                  <p:stCondLst>
                                    <p:cond delay="2092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384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384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384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84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96" accel="100000" fill="hold">
                                          <p:stCondLst>
                                            <p:cond delay="23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96" accel="100000" fill="hold">
                                          <p:stCondLst>
                                            <p:cond delay="23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exit" presetSubtype="0" accel="50000" decel="50000" fill="hold" grpId="1" nodeType="withEffect">
                                  <p:stCondLst>
                                    <p:cond delay="2092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exit" presetSubtype="0" accel="50000" decel="50000" fill="hold" nodeType="withEffect">
                                  <p:stCondLst>
                                    <p:cond delay="2092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9A5C34-9646-4F91-9769-881DAB2D67FC}"/>
              </a:ext>
            </a:extLst>
          </p:cNvPr>
          <p:cNvSpPr/>
          <p:nvPr/>
        </p:nvSpPr>
        <p:spPr>
          <a:xfrm>
            <a:off x="447675" y="3238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C9FE5-90EB-496E-A5B7-ED9F94F8C9C5}"/>
              </a:ext>
            </a:extLst>
          </p:cNvPr>
          <p:cNvSpPr/>
          <p:nvPr/>
        </p:nvSpPr>
        <p:spPr>
          <a:xfrm>
            <a:off x="476250" y="771525"/>
            <a:ext cx="11239500" cy="172402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5. Document Upload</a:t>
            </a:r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To upload additional documents, click on Add Document button.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Read the information given in the Information Panel.</a:t>
            </a:r>
          </a:p>
          <a:p>
            <a:pPr>
              <a:buChar char="●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Click on “Save Draft and Click on Next Tab” button</a:t>
            </a:r>
            <a:endParaRPr lang="en-IN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B1029-6F77-4A8F-8F38-71BD0A4C83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676525"/>
            <a:ext cx="11306175" cy="364807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663D2B1-69D6-453E-9EBF-5B96B481D648}"/>
              </a:ext>
            </a:extLst>
          </p:cNvPr>
          <p:cNvSpPr/>
          <p:nvPr/>
        </p:nvSpPr>
        <p:spPr>
          <a:xfrm>
            <a:off x="4569761" y="5904938"/>
            <a:ext cx="681876" cy="36195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36B3E-1F15-4CBB-A1B1-7EE70B9A247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7"/>
    </mc:Choice>
    <mc:Fallback xmlns="">
      <p:transition spd="slow" advTm="1260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93CB7E-80C8-42FB-A79E-D250460D805A}"/>
              </a:ext>
            </a:extLst>
          </p:cNvPr>
          <p:cNvSpPr/>
          <p:nvPr/>
        </p:nvSpPr>
        <p:spPr>
          <a:xfrm>
            <a:off x="447675" y="3238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AC1BB-5851-4A8D-9ED0-62AB9717C6BC}"/>
              </a:ext>
            </a:extLst>
          </p:cNvPr>
          <p:cNvSpPr/>
          <p:nvPr/>
        </p:nvSpPr>
        <p:spPr>
          <a:xfrm>
            <a:off x="447675" y="695325"/>
            <a:ext cx="11239500" cy="177146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6.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Finalize and Submit Application</a:t>
            </a: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After filling in all the details, the last step towards completion is case finalize stage.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Click on Preview button under Finalization Steps to get a consolidated document as uploaded by user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Alongside, the panel in the right informs about the consumer forum where case is being filed.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 Cross check all the details provided by you.</a:t>
            </a:r>
            <a:endParaRPr lang="en-I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10AEA-B8F3-41A9-8DDC-BDDA843CDC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466785"/>
            <a:ext cx="11258550" cy="3829241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9C126BA-619F-49D2-92ED-6490583D7F27}"/>
              </a:ext>
            </a:extLst>
          </p:cNvPr>
          <p:cNvSpPr/>
          <p:nvPr/>
        </p:nvSpPr>
        <p:spPr>
          <a:xfrm>
            <a:off x="6746500" y="2221001"/>
            <a:ext cx="549650" cy="379324"/>
          </a:xfrm>
          <a:prstGeom prst="down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03F5B-0988-4E37-B8AE-985C4B87BC2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E02253-0030-4AE1-9C08-36A9EBE17F09}"/>
              </a:ext>
            </a:extLst>
          </p:cNvPr>
          <p:cNvSpPr/>
          <p:nvPr/>
        </p:nvSpPr>
        <p:spPr>
          <a:xfrm>
            <a:off x="223714" y="3351333"/>
            <a:ext cx="671388" cy="2049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72DD1-839B-49D9-BBFD-C6B3C2DAFCFC}"/>
              </a:ext>
            </a:extLst>
          </p:cNvPr>
          <p:cNvSpPr/>
          <p:nvPr/>
        </p:nvSpPr>
        <p:spPr>
          <a:xfrm>
            <a:off x="369151" y="3326549"/>
            <a:ext cx="671388" cy="2049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06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4"/>
    </mc:Choice>
    <mc:Fallback xmlns="">
      <p:transition spd="slow" advTm="2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grpId="0" nodeType="withEffect" nodePh="1">
                                  <p:stCondLst>
                                    <p:cond delay="1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xit" presetSubtype="0" accel="50000" decel="50000" fill="hold" grpId="1" nodeType="withEffect" nodePh="1">
                                  <p:stCondLst>
                                    <p:cond delay="5234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accel="50000" decel="50000" fill="hold" grpId="0" nodeType="withEffect" nodePh="1">
                                  <p:stCondLst>
                                    <p:cond delay="3014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exit" presetSubtype="0" accel="50000" decel="50000" fill="hold" grpId="1" nodeType="withEffect" nodePh="1">
                                  <p:stCondLst>
                                    <p:cond delay="6848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01CC5B-61CC-4991-91CF-3341A905D3FF}"/>
              </a:ext>
            </a:extLst>
          </p:cNvPr>
          <p:cNvSpPr/>
          <p:nvPr/>
        </p:nvSpPr>
        <p:spPr>
          <a:xfrm>
            <a:off x="438150" y="33337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37C01-4639-4452-9C30-721544CB240B}"/>
              </a:ext>
            </a:extLst>
          </p:cNvPr>
          <p:cNvSpPr/>
          <p:nvPr/>
        </p:nvSpPr>
        <p:spPr>
          <a:xfrm>
            <a:off x="447675" y="704850"/>
            <a:ext cx="11239500" cy="151447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pPr>
              <a:buChar char="●"/>
            </a:pPr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6.</a:t>
            </a:r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Finalize and Submit Application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Mark the checkboxes tick and confirm that details have been provided correctly and necessary documents have been uploaded.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Click on Finalize button to finally submit the application into the forum.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Once finalized , details can not be edited.</a:t>
            </a:r>
            <a:endParaRPr lang="en-IN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66BAD-D396-4C74-B315-DBE8B00489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219325"/>
            <a:ext cx="11191875" cy="447675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7350574-1BDF-49B6-A6BE-9C061162AAD5}"/>
              </a:ext>
            </a:extLst>
          </p:cNvPr>
          <p:cNvSpPr/>
          <p:nvPr/>
        </p:nvSpPr>
        <p:spPr>
          <a:xfrm>
            <a:off x="5172075" y="6343651"/>
            <a:ext cx="857250" cy="352425"/>
          </a:xfrm>
          <a:prstGeom prst="right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C740F83-1BFD-42F1-957E-C5B0E4370050}"/>
              </a:ext>
            </a:extLst>
          </p:cNvPr>
          <p:cNvSpPr/>
          <p:nvPr/>
        </p:nvSpPr>
        <p:spPr>
          <a:xfrm>
            <a:off x="8553451" y="2000250"/>
            <a:ext cx="409575" cy="323850"/>
          </a:xfrm>
          <a:prstGeom prst="down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A7BA4-8140-49B2-9AFD-C54ECBC1D034}"/>
              </a:ext>
            </a:extLst>
          </p:cNvPr>
          <p:cNvSpPr/>
          <p:nvPr/>
        </p:nvSpPr>
        <p:spPr>
          <a:xfrm>
            <a:off x="152961" y="3705787"/>
            <a:ext cx="569824" cy="177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A188A-64E4-4432-8251-4619514D51C6}"/>
              </a:ext>
            </a:extLst>
          </p:cNvPr>
          <p:cNvSpPr/>
          <p:nvPr/>
        </p:nvSpPr>
        <p:spPr>
          <a:xfrm>
            <a:off x="328888" y="3674126"/>
            <a:ext cx="569824" cy="177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68AB7E-2D2B-4B85-B13E-333FCCD978E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1"/>
    </mc:Choice>
    <mc:Fallback xmlns="">
      <p:transition spd="slow" advTm="1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grpId="0" nodeType="withEffect" nodePh="1">
                                  <p:stCondLst>
                                    <p:cond delay="118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xit" presetSubtype="0" accel="50000" decel="50000" fill="hold" grpId="1" nodeType="withEffect" nodePh="1">
                                  <p:stCondLst>
                                    <p:cond delay="436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ntr" presetSubtype="0" accel="50000" decel="50000" fill="hold" grpId="0" nodeType="withEffect" nodePh="1">
                                  <p:stCondLst>
                                    <p:cond delay="436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exit" presetSubtype="0" accel="50000" decel="50000" fill="hold" grpId="1" nodeType="withEffect" nodePh="1">
                                  <p:stCondLst>
                                    <p:cond delay="644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89872-24B6-4684-B2F1-AADBE038F303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00BB74-E102-4F99-A508-CCD66C14CD0B}"/>
              </a:ext>
            </a:extLst>
          </p:cNvPr>
          <p:cNvSpPr/>
          <p:nvPr/>
        </p:nvSpPr>
        <p:spPr>
          <a:xfrm>
            <a:off x="447675" y="952500"/>
            <a:ext cx="11239500" cy="160972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Finalize  --&gt;  Enter  received OTP</a:t>
            </a:r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User will get an OTP on registered mobile number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Enter OTP received on mobile number </a:t>
            </a:r>
          </a:p>
          <a:p>
            <a:pPr>
              <a:buChar char="●"/>
            </a:pP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Click on Continue button</a:t>
            </a:r>
          </a:p>
          <a:p>
            <a:pPr>
              <a:buChar char="●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If OTP is not received by user , click on Resend OTP button to get a new  OTP.</a:t>
            </a:r>
          </a:p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AutoNum type="arabicPeriod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Now the case will get listed under Pending Approval Section or Pending Payment Section</a:t>
            </a:r>
            <a:endParaRPr lang="en-IN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1765B-7284-4354-9EF7-59BB641C005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67000"/>
            <a:ext cx="11144250" cy="3914775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3D46994-4240-433D-B16B-2B52C2E70643}"/>
              </a:ext>
            </a:extLst>
          </p:cNvPr>
          <p:cNvSpPr/>
          <p:nvPr/>
        </p:nvSpPr>
        <p:spPr>
          <a:xfrm>
            <a:off x="3648075" y="5819776"/>
            <a:ext cx="714375" cy="314325"/>
          </a:xfrm>
          <a:prstGeom prst="left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9590F-B381-43B2-95E6-08F9D0F3DD1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9"/>
    </mc:Choice>
    <mc:Fallback xmlns="">
      <p:transition spd="slow" advTm="1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accel="50000" decel="50000" fill="hold" grpId="0" nodeType="withEffect">
                                  <p:stCondLst>
                                    <p:cond delay="19019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xit" presetSubtype="0" accel="50000" decel="50000" fill="hold" nodeType="withEffect">
                                  <p:stCondLst>
                                    <p:cond delay="19019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147A48-C9F0-4697-9BD9-AD7F7CA3222C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 :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D4758-F176-4867-BCCA-0EE3AA258E1E}"/>
              </a:ext>
            </a:extLst>
          </p:cNvPr>
          <p:cNvSpPr/>
          <p:nvPr/>
        </p:nvSpPr>
        <p:spPr>
          <a:xfrm>
            <a:off x="447675" y="952500"/>
            <a:ext cx="11239500" cy="1934698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Finalize Confirmation Message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Char char="●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Case Finalized Acknowledgment will be displayed to the user.</a:t>
            </a:r>
          </a:p>
          <a:p>
            <a:endParaRPr lang="en-IN" sz="21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Now the case will get listed under Pending Approval Section</a:t>
            </a:r>
            <a:endParaRPr lang="en-IN" sz="21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1D5E0-46EF-41E6-B20A-32AF432119C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3429000"/>
            <a:ext cx="10763250" cy="156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C7CFC1-2C60-4FCF-96B3-822214CA099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30B880-0118-43A5-AC36-6D38A373EC2C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6817B-8FCF-4F42-B0CA-5A60BF09078B}"/>
              </a:ext>
            </a:extLst>
          </p:cNvPr>
          <p:cNvSpPr/>
          <p:nvPr/>
        </p:nvSpPr>
        <p:spPr>
          <a:xfrm>
            <a:off x="447675" y="952500"/>
            <a:ext cx="11239500" cy="1827124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Pending Approval Cases</a:t>
            </a:r>
          </a:p>
          <a:p>
            <a:pPr>
              <a:buChar char="●"/>
            </a:pPr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 Here, case listed under 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"Pending Approval Cases" is yet to be approved by the commission</a:t>
            </a: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After Approval/ Revert By Commission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 The case will respectively list under "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Approved Cases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" or 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"Revert cases" 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Heading .</a:t>
            </a:r>
          </a:p>
          <a:p>
            <a:pPr>
              <a:buChar char="●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 User will get an alert on mobile phone that case has been approved.</a:t>
            </a:r>
            <a:endParaRPr lang="en-I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CF97A-2A69-4BCD-990E-52D39A3A162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919689"/>
            <a:ext cx="11334750" cy="3305175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D0C1A1B0-C6C6-4C5F-8571-BFF9A68AD9BB}"/>
              </a:ext>
            </a:extLst>
          </p:cNvPr>
          <p:cNvSpPr/>
          <p:nvPr/>
        </p:nvSpPr>
        <p:spPr>
          <a:xfrm>
            <a:off x="3272675" y="4215089"/>
            <a:ext cx="527799" cy="357188"/>
          </a:xfrm>
          <a:prstGeom prst="down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5B7C95-790E-40E4-AC0D-1EE4428F4B0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4"/>
    </mc:Choice>
    <mc:Fallback xmlns="">
      <p:transition spd="slow" advTm="1591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0A7472-FE87-441D-96D9-E2D7A15C19BF}"/>
              </a:ext>
            </a:extLst>
          </p:cNvPr>
          <p:cNvSpPr/>
          <p:nvPr/>
        </p:nvSpPr>
        <p:spPr>
          <a:xfrm>
            <a:off x="0" y="2697175"/>
            <a:ext cx="12192000" cy="1448638"/>
          </a:xfrm>
          <a:prstGeom prst="rect">
            <a:avLst/>
          </a:prstGeom>
          <a:solidFill>
            <a:srgbClr val="0C338C">
              <a:alpha val="70588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 sz="720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IN" sz="7200">
                <a:solidFill>
                  <a:srgbClr val="FFFFFF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7790D-7903-41C1-A500-DA33768C8CD1}"/>
              </a:ext>
            </a:extLst>
          </p:cNvPr>
          <p:cNvSpPr/>
          <p:nvPr/>
        </p:nvSpPr>
        <p:spPr>
          <a:xfrm>
            <a:off x="0" y="5915026"/>
            <a:ext cx="12192000" cy="942975"/>
          </a:xfrm>
          <a:prstGeom prst="rect">
            <a:avLst/>
          </a:prstGeom>
          <a:solidFill>
            <a:srgbClr val="1144BB">
              <a:alpha val="71373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US" sz="4050">
                <a:solidFill>
                  <a:srgbClr val="FFFFFF"/>
                </a:solidFill>
                <a:latin typeface="Calibri" panose="020F0502020204030204" pitchFamily="34" charset="0"/>
              </a:rPr>
              <a:t>Help Desk:  011-24305332 |Confonet-info@nic.in</a:t>
            </a:r>
            <a:r>
              <a:rPr lang="en-US" sz="4500">
                <a:solidFill>
                  <a:srgbClr val="FFFFFF"/>
                </a:solidFill>
                <a:latin typeface="Calibri" panose="020F0502020204030204" pitchFamily="34" charset="0"/>
              </a:rPr>
              <a:t>  </a:t>
            </a:r>
          </a:p>
          <a:p>
            <a:pPr algn="ctr"/>
            <a:r>
              <a:rPr lang="en-IN" sz="4500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9EC1F-42CF-4986-AB5A-DBB08311530F}"/>
              </a:ext>
            </a:extLst>
          </p:cNvPr>
          <p:cNvSpPr/>
          <p:nvPr/>
        </p:nvSpPr>
        <p:spPr>
          <a:xfrm>
            <a:off x="0" y="0"/>
            <a:ext cx="9130550" cy="666750"/>
          </a:xfrm>
          <a:prstGeom prst="rect">
            <a:avLst/>
          </a:prstGeom>
          <a:solidFill>
            <a:srgbClr val="22336E">
              <a:alpha val="74510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050" b="1">
                <a:solidFill>
                  <a:srgbClr val="FFFFFF"/>
                </a:solidFill>
                <a:latin typeface="Calibri Light" panose="020F0302020204030204" pitchFamily="34" charset="0"/>
              </a:rPr>
              <a:t>Online Consumer Complaint Filing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A71525-F730-4B01-98D6-FD8A9077BAF8}"/>
              </a:ext>
            </a:extLst>
          </p:cNvPr>
          <p:cNvSpPr/>
          <p:nvPr/>
        </p:nvSpPr>
        <p:spPr>
          <a:xfrm>
            <a:off x="590550" y="666750"/>
            <a:ext cx="8908809" cy="521436"/>
          </a:xfrm>
          <a:prstGeom prst="rect">
            <a:avLst/>
          </a:prstGeom>
          <a:solidFill>
            <a:srgbClr val="22336E">
              <a:alpha val="71373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US" sz="2700">
                <a:solidFill>
                  <a:srgbClr val="FFFFFF"/>
                </a:solidFill>
                <a:latin typeface="Calibri" panose="020F0502020204030204" pitchFamily="34" charset="0"/>
              </a:rPr>
              <a:t>E-filing of complaints at Consumer Commissions of India</a:t>
            </a:r>
            <a:endParaRPr lang="en-IN" sz="27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27DDD-4F70-42DE-AF80-2C8D2E2BD54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61913"/>
            <a:ext cx="3061449" cy="11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"/>
    </mc:Choice>
    <mc:Fallback xmlns="">
      <p:transition spd="slow" advTm="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accel="50000" decel="50000" fill="hold" grpId="0" nodeType="withEffect">
                                  <p:stCondLst>
                                    <p:cond delay="3662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93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93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3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93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32" accel="100000" fill="hold">
                                          <p:stCondLst>
                                            <p:cond delay="29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32" accel="100000" fill="hold">
                                          <p:stCondLst>
                                            <p:cond delay="29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xit" presetSubtype="0" accel="50000" decel="50000" fill="hold" grpId="1" nodeType="withEffect">
                                  <p:stCondLst>
                                    <p:cond delay="3662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exit" presetSubtype="0" accel="50000" decel="50000" fill="hold" grpId="0" nodeType="withEffect">
                                  <p:stCondLst>
                                    <p:cond delay="3662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B623F2-F887-4DE2-BC50-F25E07072D94}"/>
              </a:ext>
            </a:extLst>
          </p:cNvPr>
          <p:cNvSpPr/>
          <p:nvPr/>
        </p:nvSpPr>
        <p:spPr>
          <a:xfrm>
            <a:off x="476250" y="609600"/>
            <a:ext cx="11410950" cy="733425"/>
          </a:xfrm>
          <a:prstGeom prst="rect">
            <a:avLst/>
          </a:prstGeom>
          <a:solidFill>
            <a:srgbClr val="708ED6">
              <a:alpha val="71373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US" sz="3600" u="sng">
                <a:solidFill>
                  <a:srgbClr val="FFFFFF"/>
                </a:solidFill>
                <a:latin typeface="Calibri" panose="020F0502020204030204" pitchFamily="34" charset="0"/>
              </a:rPr>
              <a:t>Want to File First Appeal online?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 algn="ctr"/>
            <a:r>
              <a:rPr lang="en-IN" sz="3600" u="sng">
                <a:solidFill>
                  <a:srgbClr val="FFFFFF"/>
                </a:solidFill>
                <a:latin typeface="Calibri" panose="020F0502020204030204" pitchFamily="34" charset="0"/>
              </a:rPr>
              <a:t>  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49C5F-A8A0-433D-9AFD-3E017B7021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21300"/>
            <a:ext cx="11496675" cy="2933700"/>
          </a:xfrm>
          <a:prstGeom prst="rect">
            <a:avLst/>
          </a:prstGeom>
          <a:effectLst>
            <a:outerShdw blurRad="47625" dist="47625" dir="18899999" rotWithShape="0">
              <a:srgbClr val="000000">
                <a:alpha val="6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9F178A-0465-4856-B8F6-2A09D87DBA3A}"/>
              </a:ext>
            </a:extLst>
          </p:cNvPr>
          <p:cNvSpPr/>
          <p:nvPr/>
        </p:nvSpPr>
        <p:spPr>
          <a:xfrm>
            <a:off x="523876" y="1343025"/>
            <a:ext cx="11363325" cy="978274"/>
          </a:xfrm>
          <a:prstGeom prst="rect">
            <a:avLst/>
          </a:prstGeom>
          <a:solidFill>
            <a:srgbClr val="0C338C">
              <a:alpha val="70588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 sz="33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US" sz="21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Login with activated user id/ email id</a:t>
            </a:r>
          </a:p>
          <a:p>
            <a:pPr algn="ctr"/>
            <a:r>
              <a:rPr lang="en-US" sz="21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Start Filing your case</a:t>
            </a:r>
            <a:endParaRPr lang="en-IN" sz="21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7BAF438-91AE-4228-A075-00DDA4B0BD85}"/>
              </a:ext>
            </a:extLst>
          </p:cNvPr>
          <p:cNvSpPr/>
          <p:nvPr/>
        </p:nvSpPr>
        <p:spPr>
          <a:xfrm>
            <a:off x="476250" y="3708026"/>
            <a:ext cx="695325" cy="40957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1483F-D088-4372-948B-9701CBE4DC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28" y="61913"/>
            <a:ext cx="2975972" cy="10953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D26E8E-9E58-4CB0-B745-6A426F63C8A4}"/>
              </a:ext>
            </a:extLst>
          </p:cNvPr>
          <p:cNvSpPr/>
          <p:nvPr/>
        </p:nvSpPr>
        <p:spPr>
          <a:xfrm>
            <a:off x="3382213" y="3708025"/>
            <a:ext cx="8590712" cy="2149850"/>
          </a:xfrm>
          <a:prstGeom prst="rect">
            <a:avLst/>
          </a:prstGeom>
          <a:solidFill>
            <a:srgbClr val="334477">
              <a:alpha val="90196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2100" b="1">
                <a:solidFill>
                  <a:srgbClr val="000000"/>
                </a:solidFill>
                <a:latin typeface="Calibri" panose="020F0502020204030204" pitchFamily="34" charset="0"/>
              </a:rPr>
              <a:t>                </a:t>
            </a:r>
            <a:r>
              <a:rPr lang="en-IN" sz="2100" b="1" u="sng">
                <a:solidFill>
                  <a:srgbClr val="FFFFFF"/>
                </a:solidFill>
                <a:latin typeface="Calibri" panose="020F0502020204030204" pitchFamily="34" charset="0"/>
              </a:rPr>
              <a:t>User Login</a:t>
            </a:r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Char char="●"/>
            </a:pPr>
            <a:r>
              <a:rPr lang="en-IN" sz="2100">
                <a:solidFill>
                  <a:srgbClr val="FFFFFF"/>
                </a:solidFill>
                <a:latin typeface="Calibri" panose="020F0502020204030204" pitchFamily="34" charset="0"/>
              </a:rPr>
              <a:t>Click on Complainant/Advocate Section</a:t>
            </a:r>
          </a:p>
          <a:p>
            <a:pPr>
              <a:buChar char="●"/>
            </a:pPr>
            <a:r>
              <a:rPr lang="en-IN" sz="2100">
                <a:solidFill>
                  <a:srgbClr val="FFFFFF"/>
                </a:solidFill>
                <a:latin typeface="Calibri" panose="020F0502020204030204" pitchFamily="34" charset="0"/>
              </a:rPr>
              <a:t>Click on Login submenu.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5042ADD-E409-48F8-A5D7-E273C3404105}"/>
              </a:ext>
            </a:extLst>
          </p:cNvPr>
          <p:cNvSpPr/>
          <p:nvPr/>
        </p:nvSpPr>
        <p:spPr>
          <a:xfrm rot="5220000">
            <a:off x="1762125" y="2946026"/>
            <a:ext cx="695325" cy="40957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38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1"/>
    </mc:Choice>
    <mc:Fallback xmlns="">
      <p:transition spd="slow" advTm="1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50" accel="1000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50" accel="1000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xit" presetSubtype="0" accel="50000" decel="50000" fill="hold" grpId="1" nodeType="withEffect">
                                  <p:stCondLst>
                                    <p:cond delay="15101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exit" presetSubtype="0" accel="50000" decel="50000" fill="hold" nodeType="withEffect">
                                  <p:stCondLst>
                                    <p:cond delay="1510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exit" presetSubtype="0" accel="50000" decel="50000" fill="hold" grpId="0" nodeType="withEffect">
                                  <p:stCondLst>
                                    <p:cond delay="15101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3EE3AC-2E83-46E7-879F-DE2D29B1F74C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Login : Login Screen  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24E4AB-C91E-4E12-85B0-5ACF469F5FA8}"/>
              </a:ext>
            </a:extLst>
          </p:cNvPr>
          <p:cNvSpPr/>
          <p:nvPr/>
        </p:nvSpPr>
        <p:spPr>
          <a:xfrm>
            <a:off x="3609975" y="1047750"/>
            <a:ext cx="7981950" cy="354330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                                        </a:t>
            </a:r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 LOGIN SCREEN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Login using the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</a:rPr>
              <a:t>EmailId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and Password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Enter Email Id</a:t>
            </a:r>
          </a:p>
          <a:p>
            <a:pPr>
              <a:buAutoNum type="arabicPeriod"/>
            </a:pPr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Type in Password</a:t>
            </a:r>
          </a:p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3. Enter the captcha code in the field as shown</a:t>
            </a:r>
          </a:p>
          <a:p>
            <a:r>
              <a:rPr lang="en-IN" sz="2100" dirty="0">
                <a:solidFill>
                  <a:srgbClr val="000000"/>
                </a:solidFill>
                <a:latin typeface="Calibri" panose="020F0502020204030204" pitchFamily="34" charset="0"/>
              </a:rPr>
              <a:t>4. Click on Login button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36E03-9EF3-4B49-8868-11CBC2BDC49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104900"/>
            <a:ext cx="28575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3AEE2D-3980-4818-8E68-170B7AE3AA13}"/>
              </a:ext>
            </a:extLst>
          </p:cNvPr>
          <p:cNvSpPr/>
          <p:nvPr/>
        </p:nvSpPr>
        <p:spPr>
          <a:xfrm>
            <a:off x="2781300" y="2333625"/>
            <a:ext cx="952500" cy="2190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2F1AC-B32B-487F-A475-3F49A50E4A69}"/>
              </a:ext>
            </a:extLst>
          </p:cNvPr>
          <p:cNvSpPr/>
          <p:nvPr/>
        </p:nvSpPr>
        <p:spPr>
          <a:xfrm>
            <a:off x="2781300" y="2657475"/>
            <a:ext cx="952500" cy="2190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A321BE-DCDB-44B9-A183-CFA9261AF821}"/>
              </a:ext>
            </a:extLst>
          </p:cNvPr>
          <p:cNvSpPr/>
          <p:nvPr/>
        </p:nvSpPr>
        <p:spPr>
          <a:xfrm>
            <a:off x="2781300" y="3190875"/>
            <a:ext cx="952500" cy="228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465141-427C-4960-B013-27179B8F5644}"/>
              </a:ext>
            </a:extLst>
          </p:cNvPr>
          <p:cNvSpPr/>
          <p:nvPr/>
        </p:nvSpPr>
        <p:spPr>
          <a:xfrm>
            <a:off x="1143000" y="3543300"/>
            <a:ext cx="2590800" cy="228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8C013-4CDC-43C1-B93B-28C52F1DF3E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7"/>
    </mc:Choice>
    <mc:Fallback xmlns="">
      <p:transition spd="slow" advTm="805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C5F55D-9591-44E6-98BB-FD2882A0D057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Successfull Login: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Home Screen  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FB84B2-BB22-482D-BEA2-6F98E97F9307}"/>
              </a:ext>
            </a:extLst>
          </p:cNvPr>
          <p:cNvSpPr/>
          <p:nvPr/>
        </p:nvSpPr>
        <p:spPr>
          <a:xfrm>
            <a:off x="476250" y="933450"/>
            <a:ext cx="11210925" cy="249555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User Login: Success</a:t>
            </a:r>
          </a:p>
          <a:p>
            <a:pPr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User Home screen with welcome message will be shown after successful login with user name displayed on extreme right. </a:t>
            </a:r>
          </a:p>
          <a:p>
            <a:pPr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Filing :  This menu can be accessed to file a new complaint or rejoinder and to check  case status, pending draft ,pending payment or view approved cases list.</a:t>
            </a:r>
          </a:p>
          <a:p>
            <a:pPr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Profile : Mange or Update your account details</a:t>
            </a:r>
          </a:p>
          <a:p>
            <a:pPr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 Logout: Click on Logout button to exit from user account. </a:t>
            </a:r>
          </a:p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B2A28-8D92-44F8-8869-3E5AF647423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3481388"/>
            <a:ext cx="11229975" cy="1876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A149B5-BDD2-4E34-885D-0C78EDB3E6A1}"/>
              </a:ext>
            </a:extLst>
          </p:cNvPr>
          <p:cNvSpPr/>
          <p:nvPr/>
        </p:nvSpPr>
        <p:spPr>
          <a:xfrm>
            <a:off x="600075" y="4195763"/>
            <a:ext cx="533400" cy="390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70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E662B-7202-4F02-8891-1B9D5666663C}"/>
              </a:ext>
            </a:extLst>
          </p:cNvPr>
          <p:cNvSpPr/>
          <p:nvPr/>
        </p:nvSpPr>
        <p:spPr>
          <a:xfrm>
            <a:off x="1752600" y="4200526"/>
            <a:ext cx="266700" cy="371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7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BBF3C9-4F88-45A3-BFEC-A9953307B098}"/>
              </a:ext>
            </a:extLst>
          </p:cNvPr>
          <p:cNvSpPr/>
          <p:nvPr/>
        </p:nvSpPr>
        <p:spPr>
          <a:xfrm>
            <a:off x="6610350" y="4210051"/>
            <a:ext cx="266700" cy="371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70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464977-4750-4969-873E-6AD45EDB14E5}"/>
              </a:ext>
            </a:extLst>
          </p:cNvPr>
          <p:cNvSpPr/>
          <p:nvPr/>
        </p:nvSpPr>
        <p:spPr>
          <a:xfrm>
            <a:off x="7200900" y="4229101"/>
            <a:ext cx="266700" cy="371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70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120B5D-B94B-4058-B949-BF637E48E41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6"/>
    </mc:Choice>
    <mc:Fallback xmlns="">
      <p:transition spd="slow" advTm="267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0B488F-66A5-4A1C-A831-47E985297217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AD544-B98E-47F1-BB20-A543EF7EA2D5}"/>
              </a:ext>
            </a:extLst>
          </p:cNvPr>
          <p:cNvSpPr/>
          <p:nvPr/>
        </p:nvSpPr>
        <p:spPr>
          <a:xfrm>
            <a:off x="447675" y="857250"/>
            <a:ext cx="11239500" cy="163830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sz="2400">
                <a:solidFill>
                  <a:srgbClr val="000000"/>
                </a:solidFill>
                <a:latin typeface="Calibri" panose="020F0502020204030204" pitchFamily="34" charset="0"/>
              </a:rPr>
              <a:t>Filing FA :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</a:rPr>
              <a:t>Click on the Filing(By Complainant/Advocate) dropdown Menu</a:t>
            </a:r>
          </a:p>
          <a:p>
            <a:pPr>
              <a:buAutoNum type="arabicPeriod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</a:rPr>
              <a:t>Then, click on File a New Case submenu</a:t>
            </a:r>
          </a:p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91A49-9FCE-4EA5-A2FE-8B80B66634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371725"/>
            <a:ext cx="11229975" cy="406717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C73D072-E5B2-4943-8E0E-EE84862FA278}"/>
              </a:ext>
            </a:extLst>
          </p:cNvPr>
          <p:cNvSpPr/>
          <p:nvPr/>
        </p:nvSpPr>
        <p:spPr>
          <a:xfrm>
            <a:off x="476250" y="3352800"/>
            <a:ext cx="542925" cy="304800"/>
          </a:xfrm>
          <a:prstGeom prst="rightArrow">
            <a:avLst/>
          </a:prstGeom>
          <a:solidFill>
            <a:srgbClr val="1144BB"/>
          </a:solidFill>
          <a:ln w="9525" cap="flat" cmpd="sng" algn="ctr">
            <a:solidFill>
              <a:srgbClr val="11224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A6912D-29AE-466C-8F9F-6A7DA4FCEF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3"/>
    </mc:Choice>
    <mc:Fallback xmlns="">
      <p:transition spd="slow" advTm="66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9C6533-C8F1-4E34-83A9-6C9EB964ABCD}"/>
              </a:ext>
            </a:extLst>
          </p:cNvPr>
          <p:cNvSpPr/>
          <p:nvPr/>
        </p:nvSpPr>
        <p:spPr>
          <a:xfrm>
            <a:off x="447675" y="466725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AB7D19-7644-4B6C-BB1B-43DDD12A404B}"/>
              </a:ext>
            </a:extLst>
          </p:cNvPr>
          <p:cNvSpPr/>
          <p:nvPr/>
        </p:nvSpPr>
        <p:spPr>
          <a:xfrm>
            <a:off x="428625" y="838200"/>
            <a:ext cx="11239500" cy="115252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har char="●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    Read the disclaimer and Click on Accept button</a:t>
            </a:r>
            <a:endParaRPr lang="en-IN" sz="2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B7AFF-ED0C-4B58-81A5-B5C1FF0DB45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066925"/>
            <a:ext cx="11229975" cy="431482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CB265A5-F362-4EF5-A1D8-AB7D1914C685}"/>
              </a:ext>
            </a:extLst>
          </p:cNvPr>
          <p:cNvSpPr/>
          <p:nvPr/>
        </p:nvSpPr>
        <p:spPr>
          <a:xfrm>
            <a:off x="5210175" y="6048375"/>
            <a:ext cx="542925" cy="342900"/>
          </a:xfrm>
          <a:prstGeom prst="rightArrow">
            <a:avLst/>
          </a:prstGeom>
          <a:solidFill>
            <a:srgbClr val="1144BB"/>
          </a:solidFill>
          <a:ln w="9525" cap="flat" cmpd="sng" algn="ctr">
            <a:solidFill>
              <a:srgbClr val="1144BB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FDB3E52-ECF6-4B0D-A4AD-D0FAD4C7E5D5}"/>
              </a:ext>
            </a:extLst>
          </p:cNvPr>
          <p:cNvSpPr/>
          <p:nvPr/>
        </p:nvSpPr>
        <p:spPr>
          <a:xfrm>
            <a:off x="447675" y="1414462"/>
            <a:ext cx="476250" cy="34290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3B1FF-6CCC-4569-B790-98392978BB5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3D39A9-80DD-46A5-84CD-3C4C09C40850}"/>
              </a:ext>
            </a:extLst>
          </p:cNvPr>
          <p:cNvSpPr/>
          <p:nvPr/>
        </p:nvSpPr>
        <p:spPr>
          <a:xfrm>
            <a:off x="447675" y="3238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 : File 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C5D0A-DE64-42CF-89E7-DF3CBE5FD68F}"/>
              </a:ext>
            </a:extLst>
          </p:cNvPr>
          <p:cNvSpPr/>
          <p:nvPr/>
        </p:nvSpPr>
        <p:spPr>
          <a:xfrm>
            <a:off x="447675" y="733425"/>
            <a:ext cx="11239500" cy="2047875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Complaint Types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The next interface will show three case types, user could choose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from</a:t>
            </a:r>
          </a:p>
          <a:p>
            <a:pPr>
              <a:buAutoNum type="arabicPeriod"/>
            </a:pPr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Consumer Case (CC) 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visible in left panel   </a:t>
            </a:r>
          </a:p>
          <a:p>
            <a:pPr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Revision Petition (RP) and First Appeal (FA)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shown in right panel to be filed in NCDRC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      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              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Click on First Appeal Radio Button visible on the right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</a:rPr>
              <a:t>pannel</a:t>
            </a:r>
            <a:endParaRPr lang="en-IN" sz="2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226296-ABE7-41F6-AF79-B2E462EF4733}"/>
              </a:ext>
            </a:extLst>
          </p:cNvPr>
          <p:cNvSpPr/>
          <p:nvPr/>
        </p:nvSpPr>
        <p:spPr>
          <a:xfrm>
            <a:off x="1905000" y="4676776"/>
            <a:ext cx="542925" cy="371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6BED6-AD39-4539-90A2-234FF6D93DFA}"/>
              </a:ext>
            </a:extLst>
          </p:cNvPr>
          <p:cNvSpPr/>
          <p:nvPr/>
        </p:nvSpPr>
        <p:spPr>
          <a:xfrm>
            <a:off x="8277226" y="5067301"/>
            <a:ext cx="542925" cy="371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B3DE4-F30D-4F5F-99E2-FB9ED35DE781}"/>
              </a:ext>
            </a:extLst>
          </p:cNvPr>
          <p:cNvSpPr/>
          <p:nvPr/>
        </p:nvSpPr>
        <p:spPr>
          <a:xfrm>
            <a:off x="8905876" y="4638676"/>
            <a:ext cx="542925" cy="371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57D2A-C690-40CC-8522-D76541C969F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857500"/>
            <a:ext cx="11239500" cy="370522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5E0ED1F-03E4-4346-A095-88FC7FC47308}"/>
              </a:ext>
            </a:extLst>
          </p:cNvPr>
          <p:cNvSpPr/>
          <p:nvPr/>
        </p:nvSpPr>
        <p:spPr>
          <a:xfrm>
            <a:off x="4667250" y="4829176"/>
            <a:ext cx="447675" cy="25717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9B86837-A64D-4027-9A9E-223193B713C4}"/>
              </a:ext>
            </a:extLst>
          </p:cNvPr>
          <p:cNvSpPr/>
          <p:nvPr/>
        </p:nvSpPr>
        <p:spPr>
          <a:xfrm>
            <a:off x="733425" y="2181225"/>
            <a:ext cx="523875" cy="304800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69A26D-EAEF-458B-BF76-473CEAB7DC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5"/>
    </mc:Choice>
    <mc:Fallback xmlns="">
      <p:transition spd="slow" advTm="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exit" presetSubtype="0" accel="50000" decel="50000" fill="hold" grpId="1" nodeType="withEffect">
                                  <p:stCondLst>
                                    <p:cond delay="9305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exit" presetSubtype="0" accel="50000" decel="50000" fill="hold" nodeType="withEffect">
                                  <p:stCondLst>
                                    <p:cond delay="9305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2638E-FE5B-4AAC-9BAC-8569758FEAE2}"/>
              </a:ext>
            </a:extLst>
          </p:cNvPr>
          <p:cNvSpPr/>
          <p:nvPr/>
        </p:nvSpPr>
        <p:spPr>
          <a:xfrm>
            <a:off x="447675" y="285750"/>
            <a:ext cx="11239500" cy="371475"/>
          </a:xfrm>
          <a:prstGeom prst="rect">
            <a:avLst/>
          </a:prstGeom>
          <a:solidFill>
            <a:srgbClr val="1144BB"/>
          </a:solidFill>
          <a:ln w="1905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Filing: </a:t>
            </a:r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File FIRST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524C6C-04FE-4E3F-8751-FC823C89CCEF}"/>
              </a:ext>
            </a:extLst>
          </p:cNvPr>
          <p:cNvSpPr/>
          <p:nvPr/>
        </p:nvSpPr>
        <p:spPr>
          <a:xfrm>
            <a:off x="447675" y="714375"/>
            <a:ext cx="11239500" cy="1181100"/>
          </a:xfrm>
          <a:prstGeom prst="rect">
            <a:avLst/>
          </a:prstGeom>
          <a:solidFill>
            <a:srgbClr val="CFD9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47625" rIns="95250" bIns="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File a First Appeal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</a:rPr>
              <a:t>           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Select the Forum State from the dropdown list.</a:t>
            </a:r>
          </a:p>
          <a:p>
            <a:endParaRPr lang="en-IN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77DF87-734B-4C6E-9919-36B010828F98}"/>
              </a:ext>
            </a:extLst>
          </p:cNvPr>
          <p:cNvSpPr/>
          <p:nvPr/>
        </p:nvSpPr>
        <p:spPr>
          <a:xfrm>
            <a:off x="6810375" y="5219700"/>
            <a:ext cx="438150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A4402-8100-4D1E-86D0-034EF20432E4}"/>
              </a:ext>
            </a:extLst>
          </p:cNvPr>
          <p:cNvSpPr/>
          <p:nvPr/>
        </p:nvSpPr>
        <p:spPr>
          <a:xfrm>
            <a:off x="6810375" y="5391150"/>
            <a:ext cx="438150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8E3C8-20A6-4B97-A0FC-B6802D17DE2A}"/>
              </a:ext>
            </a:extLst>
          </p:cNvPr>
          <p:cNvSpPr/>
          <p:nvPr/>
        </p:nvSpPr>
        <p:spPr>
          <a:xfrm>
            <a:off x="6858001" y="5505450"/>
            <a:ext cx="523875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2E05C3-A252-48B7-83A2-3B1DF27318CA}"/>
              </a:ext>
            </a:extLst>
          </p:cNvPr>
          <p:cNvSpPr/>
          <p:nvPr/>
        </p:nvSpPr>
        <p:spPr>
          <a:xfrm>
            <a:off x="7448551" y="4714875"/>
            <a:ext cx="523875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788F81-67EF-4B1B-B3B2-F18ADACDD93F}"/>
              </a:ext>
            </a:extLst>
          </p:cNvPr>
          <p:cNvSpPr/>
          <p:nvPr/>
        </p:nvSpPr>
        <p:spPr>
          <a:xfrm>
            <a:off x="8601076" y="5381625"/>
            <a:ext cx="1419225" cy="5715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0" tIns="0" rIns="95250" bIns="0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FC9FB-3A48-4ABA-99C9-1B309D5A8E7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000250"/>
            <a:ext cx="11239500" cy="374332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DCC986A9-1141-4C29-800B-0FA307E35B69}"/>
              </a:ext>
            </a:extLst>
          </p:cNvPr>
          <p:cNvSpPr/>
          <p:nvPr/>
        </p:nvSpPr>
        <p:spPr>
          <a:xfrm>
            <a:off x="542925" y="1304925"/>
            <a:ext cx="552450" cy="31432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689CA86-7BCA-4F0D-AD30-94BB757DFF7D}"/>
              </a:ext>
            </a:extLst>
          </p:cNvPr>
          <p:cNvSpPr/>
          <p:nvPr/>
        </p:nvSpPr>
        <p:spPr>
          <a:xfrm rot="10800000">
            <a:off x="8048625" y="3562351"/>
            <a:ext cx="552450" cy="314325"/>
          </a:xfrm>
          <a:prstGeom prst="rightArrow">
            <a:avLst/>
          </a:prstGeom>
          <a:solidFill>
            <a:srgbClr val="1144BB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25DA69-D61D-485C-B9D1-DEAC4D52972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0" y="0"/>
            <a:ext cx="3061449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0"/>
    </mc:Choice>
    <mc:Fallback xmlns="">
      <p:transition spd="slow" advTm="298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1354</Words>
  <Application>Microsoft Office PowerPoint</Application>
  <PresentationFormat>Widescreen</PresentationFormat>
  <Paragraphs>193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FA_casefiling</dc:title>
  <dc:creator>aum.spritual@outlook.com</dc:creator>
  <cp:lastModifiedBy>shivani</cp:lastModifiedBy>
  <cp:revision>4</cp:revision>
  <dcterms:created xsi:type="dcterms:W3CDTF">2020-07-22T12:10:02Z</dcterms:created>
  <dcterms:modified xsi:type="dcterms:W3CDTF">2020-08-19T08:00:07Z</dcterms:modified>
</cp:coreProperties>
</file>